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506" r:id="rId5"/>
    <p:sldId id="504" r:id="rId6"/>
    <p:sldId id="507" r:id="rId7"/>
    <p:sldId id="508" r:id="rId8"/>
    <p:sldId id="509" r:id="rId9"/>
    <p:sldId id="510" r:id="rId10"/>
    <p:sldId id="511" r:id="rId11"/>
    <p:sldId id="512" r:id="rId12"/>
    <p:sldId id="502" r:id="rId13"/>
  </p:sldIdLst>
  <p:sldSz cx="12192000" cy="6858000"/>
  <p:notesSz cx="6858000" cy="9144000"/>
  <p:embeddedFontLst>
    <p:embeddedFont>
      <p:font typeface="Poppins Medium" panose="00000600000000000000" pitchFamily="2" charset="0"/>
      <p:regular r:id="rId15"/>
      <p:italic r:id="rId16"/>
    </p:embeddedFont>
    <p:embeddedFont>
      <p:font typeface="Titillium Web"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3C32B-7FB4-4DD2-8AED-77CA211EC77F}" v="36" dt="2026-06-09T07:20:44.356"/>
    <p1510:client id="{60EF3875-C2ED-474B-91DE-FE1AFD5224AE}" v="14" dt="2026-06-09T08:14:34.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4458" autoAdjust="0"/>
  </p:normalViewPr>
  <p:slideViewPr>
    <p:cSldViewPr snapToGrid="0">
      <p:cViewPr varScale="1">
        <p:scale>
          <a:sx n="64" d="100"/>
          <a:sy n="64" d="100"/>
        </p:scale>
        <p:origin x="68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Tucker" userId="10355ff2-6b91-401c-a7c4-334d62b11ff9" providerId="ADAL" clId="{B20F91E8-0746-446B-BC09-318FAAAF28CE}"/>
    <pc:docChg chg="undo custSel mod addSld delSld modSld sldOrd">
      <pc:chgData name="Colin Tucker" userId="10355ff2-6b91-401c-a7c4-334d62b11ff9" providerId="ADAL" clId="{B20F91E8-0746-446B-BC09-318FAAAF28CE}" dt="2026-06-09T07:20:51.932" v="3403" actId="14100"/>
      <pc:docMkLst>
        <pc:docMk/>
      </pc:docMkLst>
      <pc:sldChg chg="del">
        <pc:chgData name="Colin Tucker" userId="10355ff2-6b91-401c-a7c4-334d62b11ff9" providerId="ADAL" clId="{B20F91E8-0746-446B-BC09-318FAAAF28CE}" dt="2026-06-08T15:00:46.738" v="3342" actId="47"/>
        <pc:sldMkLst>
          <pc:docMk/>
          <pc:sldMk cId="3665645188" sldId="257"/>
        </pc:sldMkLst>
      </pc:sldChg>
      <pc:sldChg chg="del">
        <pc:chgData name="Colin Tucker" userId="10355ff2-6b91-401c-a7c4-334d62b11ff9" providerId="ADAL" clId="{B20F91E8-0746-446B-BC09-318FAAAF28CE}" dt="2026-06-08T14:55:31.696" v="2941" actId="47"/>
        <pc:sldMkLst>
          <pc:docMk/>
          <pc:sldMk cId="3541510476" sldId="259"/>
        </pc:sldMkLst>
      </pc:sldChg>
      <pc:sldChg chg="del">
        <pc:chgData name="Colin Tucker" userId="10355ff2-6b91-401c-a7c4-334d62b11ff9" providerId="ADAL" clId="{B20F91E8-0746-446B-BC09-318FAAAF28CE}" dt="2026-06-08T14:55:27.725" v="2939" actId="47"/>
        <pc:sldMkLst>
          <pc:docMk/>
          <pc:sldMk cId="3712392494" sldId="500"/>
        </pc:sldMkLst>
      </pc:sldChg>
      <pc:sldChg chg="addSp modSp mod">
        <pc:chgData name="Colin Tucker" userId="10355ff2-6b91-401c-a7c4-334d62b11ff9" providerId="ADAL" clId="{B20F91E8-0746-446B-BC09-318FAAAF28CE}" dt="2026-06-09T07:20:51.932" v="3403" actId="14100"/>
        <pc:sldMkLst>
          <pc:docMk/>
          <pc:sldMk cId="3677326884" sldId="502"/>
        </pc:sldMkLst>
        <pc:spChg chg="mod">
          <ac:chgData name="Colin Tucker" userId="10355ff2-6b91-401c-a7c4-334d62b11ff9" providerId="ADAL" clId="{B20F91E8-0746-446B-BC09-318FAAAF28CE}" dt="2026-06-08T15:00:04.274" v="3339" actId="20577"/>
          <ac:spMkLst>
            <pc:docMk/>
            <pc:sldMk cId="3677326884" sldId="502"/>
            <ac:spMk id="2" creationId="{34EDFA55-D4C0-115B-9AED-C1B940BF0723}"/>
          </ac:spMkLst>
        </pc:spChg>
        <pc:spChg chg="mod">
          <ac:chgData name="Colin Tucker" userId="10355ff2-6b91-401c-a7c4-334d62b11ff9" providerId="ADAL" clId="{B20F91E8-0746-446B-BC09-318FAAAF28CE}" dt="2026-06-08T15:00:04.274" v="3340" actId="20577"/>
          <ac:spMkLst>
            <pc:docMk/>
            <pc:sldMk cId="3677326884" sldId="502"/>
            <ac:spMk id="3" creationId="{47903BB0-E6F8-5906-1EFE-262C5A25C091}"/>
          </ac:spMkLst>
        </pc:spChg>
        <pc:picChg chg="add mod">
          <ac:chgData name="Colin Tucker" userId="10355ff2-6b91-401c-a7c4-334d62b11ff9" providerId="ADAL" clId="{B20F91E8-0746-446B-BC09-318FAAAF28CE}" dt="2026-06-09T07:20:51.932" v="3403" actId="14100"/>
          <ac:picMkLst>
            <pc:docMk/>
            <pc:sldMk cId="3677326884" sldId="502"/>
            <ac:picMk id="5" creationId="{29C7A7D9-9BC3-08E7-51D8-3BD6AC3CD721}"/>
          </ac:picMkLst>
        </pc:picChg>
      </pc:sldChg>
      <pc:sldChg chg="addSp delSp modSp mod">
        <pc:chgData name="Colin Tucker" userId="10355ff2-6b91-401c-a7c4-334d62b11ff9" providerId="ADAL" clId="{B20F91E8-0746-446B-BC09-318FAAAF28CE}" dt="2026-06-08T15:05:00.208" v="3387" actId="1076"/>
        <pc:sldMkLst>
          <pc:docMk/>
          <pc:sldMk cId="2510801791" sldId="504"/>
        </pc:sldMkLst>
        <pc:spChg chg="mod">
          <ac:chgData name="Colin Tucker" userId="10355ff2-6b91-401c-a7c4-334d62b11ff9" providerId="ADAL" clId="{B20F91E8-0746-446B-BC09-318FAAAF28CE}" dt="2026-06-08T15:02:54.882" v="3375" actId="20577"/>
          <ac:spMkLst>
            <pc:docMk/>
            <pc:sldMk cId="2510801791" sldId="504"/>
            <ac:spMk id="2" creationId="{A738FC0A-0C08-EA18-340E-5A151B60D339}"/>
          </ac:spMkLst>
        </pc:spChg>
        <pc:spChg chg="mod">
          <ac:chgData name="Colin Tucker" userId="10355ff2-6b91-401c-a7c4-334d62b11ff9" providerId="ADAL" clId="{B20F91E8-0746-446B-BC09-318FAAAF28CE}" dt="2026-06-08T15:02:42.685" v="3373" actId="1076"/>
          <ac:spMkLst>
            <pc:docMk/>
            <pc:sldMk cId="2510801791" sldId="504"/>
            <ac:spMk id="3" creationId="{86FDD08A-A462-9E77-EDB8-BE8C3C3454B7}"/>
          </ac:spMkLst>
        </pc:spChg>
        <pc:spChg chg="mod">
          <ac:chgData name="Colin Tucker" userId="10355ff2-6b91-401c-a7c4-334d62b11ff9" providerId="ADAL" clId="{B20F91E8-0746-446B-BC09-318FAAAF28CE}" dt="2026-06-08T15:02:56.168" v="3376" actId="20577"/>
          <ac:spMkLst>
            <pc:docMk/>
            <pc:sldMk cId="2510801791" sldId="504"/>
            <ac:spMk id="4" creationId="{875B0D3E-EC45-9482-CD7D-0CCE1EBD6D13}"/>
          </ac:spMkLst>
        </pc:spChg>
        <pc:spChg chg="mod">
          <ac:chgData name="Colin Tucker" userId="10355ff2-6b91-401c-a7c4-334d62b11ff9" providerId="ADAL" clId="{B20F91E8-0746-446B-BC09-318FAAAF28CE}" dt="2026-06-08T15:02:42.685" v="3373" actId="1076"/>
          <ac:spMkLst>
            <pc:docMk/>
            <pc:sldMk cId="2510801791" sldId="504"/>
            <ac:spMk id="5" creationId="{4BDAD7B8-363A-92A6-2C52-EC61264A2E25}"/>
          </ac:spMkLst>
        </pc:spChg>
        <pc:spChg chg="del">
          <ac:chgData name="Colin Tucker" userId="10355ff2-6b91-401c-a7c4-334d62b11ff9" providerId="ADAL" clId="{B20F91E8-0746-446B-BC09-318FAAAF28CE}" dt="2026-06-08T15:02:09.447" v="3360" actId="478"/>
          <ac:spMkLst>
            <pc:docMk/>
            <pc:sldMk cId="2510801791" sldId="504"/>
            <ac:spMk id="8" creationId="{B2B42AF5-7101-3BE8-09D0-A7A44B693DE6}"/>
          </ac:spMkLst>
        </pc:spChg>
        <pc:spChg chg="mod">
          <ac:chgData name="Colin Tucker" userId="10355ff2-6b91-401c-a7c4-334d62b11ff9" providerId="ADAL" clId="{B20F91E8-0746-446B-BC09-318FAAAF28CE}" dt="2026-06-08T15:02:59.301" v="3379" actId="20577"/>
          <ac:spMkLst>
            <pc:docMk/>
            <pc:sldMk cId="2510801791" sldId="504"/>
            <ac:spMk id="9" creationId="{A0CFD433-475E-A92C-48A7-19A246D53589}"/>
          </ac:spMkLst>
        </pc:spChg>
        <pc:spChg chg="mod">
          <ac:chgData name="Colin Tucker" userId="10355ff2-6b91-401c-a7c4-334d62b11ff9" providerId="ADAL" clId="{B20F91E8-0746-446B-BC09-318FAAAF28CE}" dt="2026-06-08T15:02:42.685" v="3373" actId="1076"/>
          <ac:spMkLst>
            <pc:docMk/>
            <pc:sldMk cId="2510801791" sldId="504"/>
            <ac:spMk id="19" creationId="{BFC40292-0F2B-A4C2-C9C8-2A3C7D96ED00}"/>
          </ac:spMkLst>
        </pc:spChg>
        <pc:spChg chg="mod">
          <ac:chgData name="Colin Tucker" userId="10355ff2-6b91-401c-a7c4-334d62b11ff9" providerId="ADAL" clId="{B20F91E8-0746-446B-BC09-318FAAAF28CE}" dt="2026-06-08T15:02:42.685" v="3373" actId="1076"/>
          <ac:spMkLst>
            <pc:docMk/>
            <pc:sldMk cId="2510801791" sldId="504"/>
            <ac:spMk id="31" creationId="{7D5EA790-9318-03B3-D63E-EE2F177E527C}"/>
          </ac:spMkLst>
        </pc:spChg>
        <pc:spChg chg="mod">
          <ac:chgData name="Colin Tucker" userId="10355ff2-6b91-401c-a7c4-334d62b11ff9" providerId="ADAL" clId="{B20F91E8-0746-446B-BC09-318FAAAF28CE}" dt="2026-06-08T15:02:42.685" v="3373" actId="1076"/>
          <ac:spMkLst>
            <pc:docMk/>
            <pc:sldMk cId="2510801791" sldId="504"/>
            <ac:spMk id="32" creationId="{5C2463E4-9F49-44C2-6CD1-92B8B83E7980}"/>
          </ac:spMkLst>
        </pc:spChg>
        <pc:spChg chg="mod">
          <ac:chgData name="Colin Tucker" userId="10355ff2-6b91-401c-a7c4-334d62b11ff9" providerId="ADAL" clId="{B20F91E8-0746-446B-BC09-318FAAAF28CE}" dt="2026-06-08T15:03:02.760" v="3381" actId="20577"/>
          <ac:spMkLst>
            <pc:docMk/>
            <pc:sldMk cId="2510801791" sldId="504"/>
            <ac:spMk id="33" creationId="{719B0C7C-98C4-20C9-7C40-27D77402DEF3}"/>
          </ac:spMkLst>
        </pc:spChg>
        <pc:spChg chg="mod">
          <ac:chgData name="Colin Tucker" userId="10355ff2-6b91-401c-a7c4-334d62b11ff9" providerId="ADAL" clId="{B20F91E8-0746-446B-BC09-318FAAAF28CE}" dt="2026-06-08T15:02:16.860" v="3368" actId="20577"/>
          <ac:spMkLst>
            <pc:docMk/>
            <pc:sldMk cId="2510801791" sldId="504"/>
            <ac:spMk id="34" creationId="{10EAD2A5-964C-A4D0-F547-2C66FFBFF635}"/>
          </ac:spMkLst>
        </pc:spChg>
        <pc:spChg chg="mod">
          <ac:chgData name="Colin Tucker" userId="10355ff2-6b91-401c-a7c4-334d62b11ff9" providerId="ADAL" clId="{B20F91E8-0746-446B-BC09-318FAAAF28CE}" dt="2026-06-08T15:03:01.332" v="3380" actId="20577"/>
          <ac:spMkLst>
            <pc:docMk/>
            <pc:sldMk cId="2510801791" sldId="504"/>
            <ac:spMk id="35" creationId="{D56FFA78-559D-E26D-A4FB-41112F89214F}"/>
          </ac:spMkLst>
        </pc:spChg>
        <pc:spChg chg="mod">
          <ac:chgData name="Colin Tucker" userId="10355ff2-6b91-401c-a7c4-334d62b11ff9" providerId="ADAL" clId="{B20F91E8-0746-446B-BC09-318FAAAF28CE}" dt="2026-06-08T15:02:52.008" v="3374" actId="1076"/>
          <ac:spMkLst>
            <pc:docMk/>
            <pc:sldMk cId="2510801791" sldId="504"/>
            <ac:spMk id="36" creationId="{93311B0B-D1B6-EEE8-3098-14EBAC4EB68B}"/>
          </ac:spMkLst>
        </pc:spChg>
        <pc:spChg chg="mod">
          <ac:chgData name="Colin Tucker" userId="10355ff2-6b91-401c-a7c4-334d62b11ff9" providerId="ADAL" clId="{B20F91E8-0746-446B-BC09-318FAAAF28CE}" dt="2026-06-08T15:03:04.426" v="3382" actId="20577"/>
          <ac:spMkLst>
            <pc:docMk/>
            <pc:sldMk cId="2510801791" sldId="504"/>
            <ac:spMk id="37" creationId="{326A55FC-35DE-3DF8-5EED-88B8169B34C0}"/>
          </ac:spMkLst>
        </pc:spChg>
        <pc:spChg chg="del">
          <ac:chgData name="Colin Tucker" userId="10355ff2-6b91-401c-a7c4-334d62b11ff9" providerId="ADAL" clId="{B20F91E8-0746-446B-BC09-318FAAAF28CE}" dt="2026-06-08T15:02:02.961" v="3356" actId="478"/>
          <ac:spMkLst>
            <pc:docMk/>
            <pc:sldMk cId="2510801791" sldId="504"/>
            <ac:spMk id="38" creationId="{3564C64D-CE4C-D1A9-CB14-92E078807680}"/>
          </ac:spMkLst>
        </pc:spChg>
        <pc:spChg chg="del">
          <ac:chgData name="Colin Tucker" userId="10355ff2-6b91-401c-a7c4-334d62b11ff9" providerId="ADAL" clId="{B20F91E8-0746-446B-BC09-318FAAAF28CE}" dt="2026-06-08T15:02:22.013" v="3369" actId="478"/>
          <ac:spMkLst>
            <pc:docMk/>
            <pc:sldMk cId="2510801791" sldId="504"/>
            <ac:spMk id="39" creationId="{9E5A13E8-FE61-8F95-84DA-C9F2D498551C}"/>
          </ac:spMkLst>
        </pc:spChg>
        <pc:spChg chg="del">
          <ac:chgData name="Colin Tucker" userId="10355ff2-6b91-401c-a7c4-334d62b11ff9" providerId="ADAL" clId="{B20F91E8-0746-446B-BC09-318FAAAF28CE}" dt="2026-06-08T15:02:04.472" v="3357" actId="478"/>
          <ac:spMkLst>
            <pc:docMk/>
            <pc:sldMk cId="2510801791" sldId="504"/>
            <ac:spMk id="40" creationId="{F9D74D63-C729-C548-473E-4B3F2FE01B5B}"/>
          </ac:spMkLst>
        </pc:spChg>
        <pc:spChg chg="del">
          <ac:chgData name="Colin Tucker" userId="10355ff2-6b91-401c-a7c4-334d62b11ff9" providerId="ADAL" clId="{B20F91E8-0746-446B-BC09-318FAAAF28CE}" dt="2026-06-08T15:02:24.956" v="3370" actId="478"/>
          <ac:spMkLst>
            <pc:docMk/>
            <pc:sldMk cId="2510801791" sldId="504"/>
            <ac:spMk id="41" creationId="{5351314B-3819-842B-1B4B-BA429C6AC32C}"/>
          </ac:spMkLst>
        </pc:spChg>
        <pc:spChg chg="del">
          <ac:chgData name="Colin Tucker" userId="10355ff2-6b91-401c-a7c4-334d62b11ff9" providerId="ADAL" clId="{B20F91E8-0746-446B-BC09-318FAAAF28CE}" dt="2026-06-08T15:02:05.733" v="3358" actId="478"/>
          <ac:spMkLst>
            <pc:docMk/>
            <pc:sldMk cId="2510801791" sldId="504"/>
            <ac:spMk id="42" creationId="{2D5F2337-44D1-639C-9F28-5C624363EDC8}"/>
          </ac:spMkLst>
        </pc:spChg>
        <pc:spChg chg="del">
          <ac:chgData name="Colin Tucker" userId="10355ff2-6b91-401c-a7c4-334d62b11ff9" providerId="ADAL" clId="{B20F91E8-0746-446B-BC09-318FAAAF28CE}" dt="2026-06-08T15:02:27.374" v="3371" actId="478"/>
          <ac:spMkLst>
            <pc:docMk/>
            <pc:sldMk cId="2510801791" sldId="504"/>
            <ac:spMk id="43" creationId="{B7A7C678-8F65-BD18-BD17-FE742D1E2C56}"/>
          </ac:spMkLst>
        </pc:spChg>
        <pc:spChg chg="del">
          <ac:chgData name="Colin Tucker" userId="10355ff2-6b91-401c-a7c4-334d62b11ff9" providerId="ADAL" clId="{B20F91E8-0746-446B-BC09-318FAAAF28CE}" dt="2026-06-08T15:02:06.908" v="3359" actId="478"/>
          <ac:spMkLst>
            <pc:docMk/>
            <pc:sldMk cId="2510801791" sldId="504"/>
            <ac:spMk id="44" creationId="{FB5BE5E8-22A4-D036-7226-515CB4A24ADD}"/>
          </ac:spMkLst>
        </pc:spChg>
        <pc:spChg chg="del">
          <ac:chgData name="Colin Tucker" userId="10355ff2-6b91-401c-a7c4-334d62b11ff9" providerId="ADAL" clId="{B20F91E8-0746-446B-BC09-318FAAAF28CE}" dt="2026-06-08T15:02:28.910" v="3372" actId="478"/>
          <ac:spMkLst>
            <pc:docMk/>
            <pc:sldMk cId="2510801791" sldId="504"/>
            <ac:spMk id="45" creationId="{84017A09-FDA5-514C-FD87-E8367D1BC264}"/>
          </ac:spMkLst>
        </pc:spChg>
        <pc:picChg chg="add mod">
          <ac:chgData name="Colin Tucker" userId="10355ff2-6b91-401c-a7c4-334d62b11ff9" providerId="ADAL" clId="{B20F91E8-0746-446B-BC09-318FAAAF28CE}" dt="2026-06-08T15:05:00.208" v="3387" actId="1076"/>
          <ac:picMkLst>
            <pc:docMk/>
            <pc:sldMk cId="2510801791" sldId="504"/>
            <ac:picMk id="11" creationId="{6B43872F-228A-0482-80BA-5B029F158FB7}"/>
          </ac:picMkLst>
        </pc:picChg>
      </pc:sldChg>
      <pc:sldChg chg="del">
        <pc:chgData name="Colin Tucker" userId="10355ff2-6b91-401c-a7c4-334d62b11ff9" providerId="ADAL" clId="{B20F91E8-0746-446B-BC09-318FAAAF28CE}" dt="2026-06-08T14:55:30.163" v="2940" actId="47"/>
        <pc:sldMkLst>
          <pc:docMk/>
          <pc:sldMk cId="2781006116" sldId="505"/>
        </pc:sldMkLst>
      </pc:sldChg>
      <pc:sldChg chg="addSp delSp modSp mod">
        <pc:chgData name="Colin Tucker" userId="10355ff2-6b91-401c-a7c4-334d62b11ff9" providerId="ADAL" clId="{B20F91E8-0746-446B-BC09-318FAAAF28CE}" dt="2026-06-09T07:15:47.048" v="3390" actId="1076"/>
        <pc:sldMkLst>
          <pc:docMk/>
          <pc:sldMk cId="1318323077" sldId="506"/>
        </pc:sldMkLst>
        <pc:spChg chg="add mod">
          <ac:chgData name="Colin Tucker" userId="10355ff2-6b91-401c-a7c4-334d62b11ff9" providerId="ADAL" clId="{B20F91E8-0746-446B-BC09-318FAAAF28CE}" dt="2026-06-08T13:13:59.537" v="149" actId="207"/>
          <ac:spMkLst>
            <pc:docMk/>
            <pc:sldMk cId="1318323077" sldId="506"/>
            <ac:spMk id="4" creationId="{D8B39CC3-FC30-CE65-5482-F559524CC926}"/>
          </ac:spMkLst>
        </pc:spChg>
        <pc:spChg chg="del">
          <ac:chgData name="Colin Tucker" userId="10355ff2-6b91-401c-a7c4-334d62b11ff9" providerId="ADAL" clId="{B20F91E8-0746-446B-BC09-318FAAAF28CE}" dt="2026-06-08T13:07:13.154" v="0" actId="931"/>
          <ac:spMkLst>
            <pc:docMk/>
            <pc:sldMk cId="1318323077" sldId="506"/>
            <ac:spMk id="10" creationId="{78F00A12-9F83-2928-5268-482DBE80DE69}"/>
          </ac:spMkLst>
        </pc:spChg>
        <pc:spChg chg="mod">
          <ac:chgData name="Colin Tucker" userId="10355ff2-6b91-401c-a7c4-334d62b11ff9" providerId="ADAL" clId="{B20F91E8-0746-446B-BC09-318FAAAF28CE}" dt="2026-06-08T13:12:24.386" v="112" actId="14100"/>
          <ac:spMkLst>
            <pc:docMk/>
            <pc:sldMk cId="1318323077" sldId="506"/>
            <ac:spMk id="13" creationId="{DF221DD6-D53A-1343-1CC3-7AA75B3D07FE}"/>
          </ac:spMkLst>
        </pc:spChg>
        <pc:picChg chg="add mod">
          <ac:chgData name="Colin Tucker" userId="10355ff2-6b91-401c-a7c4-334d62b11ff9" providerId="ADAL" clId="{B20F91E8-0746-446B-BC09-318FAAAF28CE}" dt="2026-06-09T07:15:47.048" v="3390" actId="1076"/>
          <ac:picMkLst>
            <pc:docMk/>
            <pc:sldMk cId="1318323077" sldId="506"/>
            <ac:picMk id="2" creationId="{6FCFCD14-D775-B379-6398-5ADE52C6213A}"/>
          </ac:picMkLst>
        </pc:picChg>
        <pc:picChg chg="add mod">
          <ac:chgData name="Colin Tucker" userId="10355ff2-6b91-401c-a7c4-334d62b11ff9" providerId="ADAL" clId="{B20F91E8-0746-446B-BC09-318FAAAF28CE}" dt="2026-06-08T13:07:13.154" v="0" actId="931"/>
          <ac:picMkLst>
            <pc:docMk/>
            <pc:sldMk cId="1318323077" sldId="506"/>
            <ac:picMk id="3" creationId="{A727CB80-480A-7E26-AEBB-6D4CD6CB8C47}"/>
          </ac:picMkLst>
        </pc:picChg>
      </pc:sldChg>
      <pc:sldChg chg="addSp delSp modSp new del mod modClrScheme chgLayout">
        <pc:chgData name="Colin Tucker" userId="10355ff2-6b91-401c-a7c4-334d62b11ff9" providerId="ADAL" clId="{B20F91E8-0746-446B-BC09-318FAAAF28CE}" dt="2026-06-08T13:14:33.406" v="153" actId="680"/>
        <pc:sldMkLst>
          <pc:docMk/>
          <pc:sldMk cId="503821795" sldId="507"/>
        </pc:sldMkLst>
        <pc:spChg chg="add del mod ord">
          <ac:chgData name="Colin Tucker" userId="10355ff2-6b91-401c-a7c4-334d62b11ff9" providerId="ADAL" clId="{B20F91E8-0746-446B-BC09-318FAAAF28CE}" dt="2026-06-08T13:14:31.145" v="152" actId="700"/>
          <ac:spMkLst>
            <pc:docMk/>
            <pc:sldMk cId="503821795" sldId="507"/>
            <ac:spMk id="2" creationId="{C69AE3D7-15A3-9004-8476-11D99BAF8C2D}"/>
          </ac:spMkLst>
        </pc:spChg>
        <pc:spChg chg="add del">
          <ac:chgData name="Colin Tucker" userId="10355ff2-6b91-401c-a7c4-334d62b11ff9" providerId="ADAL" clId="{B20F91E8-0746-446B-BC09-318FAAAF28CE}" dt="2026-06-08T13:14:31.145" v="152" actId="700"/>
          <ac:spMkLst>
            <pc:docMk/>
            <pc:sldMk cId="503821795" sldId="507"/>
            <ac:spMk id="3" creationId="{6A37A965-AD19-8F62-3622-1874DAB58D8E}"/>
          </ac:spMkLst>
        </pc:spChg>
        <pc:spChg chg="add del mod ord">
          <ac:chgData name="Colin Tucker" userId="10355ff2-6b91-401c-a7c4-334d62b11ff9" providerId="ADAL" clId="{B20F91E8-0746-446B-BC09-318FAAAF28CE}" dt="2026-06-08T13:14:31.145" v="152" actId="700"/>
          <ac:spMkLst>
            <pc:docMk/>
            <pc:sldMk cId="503821795" sldId="507"/>
            <ac:spMk id="4" creationId="{2A574086-80D7-3F8F-82E0-90022BAABFA5}"/>
          </ac:spMkLst>
        </pc:spChg>
        <pc:spChg chg="add del mod ord">
          <ac:chgData name="Colin Tucker" userId="10355ff2-6b91-401c-a7c4-334d62b11ff9" providerId="ADAL" clId="{B20F91E8-0746-446B-BC09-318FAAAF28CE}" dt="2026-06-08T13:14:31.145" v="152" actId="700"/>
          <ac:spMkLst>
            <pc:docMk/>
            <pc:sldMk cId="503821795" sldId="507"/>
            <ac:spMk id="5" creationId="{F2D53AE6-1BC5-B926-80D0-B777C967BAFD}"/>
          </ac:spMkLst>
        </pc:spChg>
      </pc:sldChg>
      <pc:sldChg chg="addSp delSp modSp add mod ord">
        <pc:chgData name="Colin Tucker" userId="10355ff2-6b91-401c-a7c4-334d62b11ff9" providerId="ADAL" clId="{B20F91E8-0746-446B-BC09-318FAAAF28CE}" dt="2026-06-09T07:19:52.269" v="3395" actId="1076"/>
        <pc:sldMkLst>
          <pc:docMk/>
          <pc:sldMk cId="508157426" sldId="507"/>
        </pc:sldMkLst>
        <pc:spChg chg="add del mod">
          <ac:chgData name="Colin Tucker" userId="10355ff2-6b91-401c-a7c4-334d62b11ff9" providerId="ADAL" clId="{B20F91E8-0746-446B-BC09-318FAAAF28CE}" dt="2026-06-08T14:37:48.181" v="2594" actId="478"/>
          <ac:spMkLst>
            <pc:docMk/>
            <pc:sldMk cId="508157426" sldId="507"/>
            <ac:spMk id="3" creationId="{4254B812-3B16-CD02-415A-488ABA9CFDC2}"/>
          </ac:spMkLst>
        </pc:spChg>
        <pc:spChg chg="del">
          <ac:chgData name="Colin Tucker" userId="10355ff2-6b91-401c-a7c4-334d62b11ff9" providerId="ADAL" clId="{B20F91E8-0746-446B-BC09-318FAAAF28CE}" dt="2026-06-08T14:37:45.120" v="2593" actId="478"/>
          <ac:spMkLst>
            <pc:docMk/>
            <pc:sldMk cId="508157426" sldId="507"/>
            <ac:spMk id="15" creationId="{F485C969-1B0F-7E89-11E9-63E66A1B056A}"/>
          </ac:spMkLst>
        </pc:spChg>
        <pc:spChg chg="mod">
          <ac:chgData name="Colin Tucker" userId="10355ff2-6b91-401c-a7c4-334d62b11ff9" providerId="ADAL" clId="{B20F91E8-0746-446B-BC09-318FAAAF28CE}" dt="2026-06-08T13:41:56.192" v="1233" actId="20577"/>
          <ac:spMkLst>
            <pc:docMk/>
            <pc:sldMk cId="508157426" sldId="507"/>
            <ac:spMk id="16" creationId="{6A3A2081-1D3D-2F00-0761-B6DC9943A4EF}"/>
          </ac:spMkLst>
        </pc:spChg>
        <pc:spChg chg="mod">
          <ac:chgData name="Colin Tucker" userId="10355ff2-6b91-401c-a7c4-334d62b11ff9" providerId="ADAL" clId="{B20F91E8-0746-446B-BC09-318FAAAF28CE}" dt="2026-06-08T14:41:08.590" v="2614" actId="113"/>
          <ac:spMkLst>
            <pc:docMk/>
            <pc:sldMk cId="508157426" sldId="507"/>
            <ac:spMk id="17" creationId="{1BA3A69B-8196-D761-0A20-14598B9D1941}"/>
          </ac:spMkLst>
        </pc:spChg>
        <pc:picChg chg="add mod">
          <ac:chgData name="Colin Tucker" userId="10355ff2-6b91-401c-a7c4-334d62b11ff9" providerId="ADAL" clId="{B20F91E8-0746-446B-BC09-318FAAAF28CE}" dt="2026-06-09T07:19:52.269" v="3395" actId="1076"/>
          <ac:picMkLst>
            <pc:docMk/>
            <pc:sldMk cId="508157426" sldId="507"/>
            <ac:picMk id="2" creationId="{6FCFCD14-D775-B379-6398-5ADE52C6213A}"/>
          </ac:picMkLst>
        </pc:picChg>
      </pc:sldChg>
      <pc:sldChg chg="modSp add del mod">
        <pc:chgData name="Colin Tucker" userId="10355ff2-6b91-401c-a7c4-334d62b11ff9" providerId="ADAL" clId="{B20F91E8-0746-446B-BC09-318FAAAF28CE}" dt="2026-06-08T13:34:53.260" v="755" actId="2696"/>
        <pc:sldMkLst>
          <pc:docMk/>
          <pc:sldMk cId="757486488" sldId="508"/>
        </pc:sldMkLst>
        <pc:spChg chg="mod">
          <ac:chgData name="Colin Tucker" userId="10355ff2-6b91-401c-a7c4-334d62b11ff9" providerId="ADAL" clId="{B20F91E8-0746-446B-BC09-318FAAAF28CE}" dt="2026-06-08T13:34:37.641" v="753" actId="20577"/>
          <ac:spMkLst>
            <pc:docMk/>
            <pc:sldMk cId="757486488" sldId="508"/>
            <ac:spMk id="16" creationId="{6A3A2081-1D3D-2F00-0761-B6DC9943A4EF}"/>
          </ac:spMkLst>
        </pc:spChg>
      </pc:sldChg>
      <pc:sldChg chg="addSp delSp modSp add mod">
        <pc:chgData name="Colin Tucker" userId="10355ff2-6b91-401c-a7c4-334d62b11ff9" providerId="ADAL" clId="{B20F91E8-0746-446B-BC09-318FAAAF28CE}" dt="2026-06-09T07:19:59.471" v="3396"/>
        <pc:sldMkLst>
          <pc:docMk/>
          <pc:sldMk cId="2034200264" sldId="508"/>
        </pc:sldMkLst>
        <pc:spChg chg="add del mod">
          <ac:chgData name="Colin Tucker" userId="10355ff2-6b91-401c-a7c4-334d62b11ff9" providerId="ADAL" clId="{B20F91E8-0746-446B-BC09-318FAAAF28CE}" dt="2026-06-08T14:42:41.882" v="2636" actId="478"/>
          <ac:spMkLst>
            <pc:docMk/>
            <pc:sldMk cId="2034200264" sldId="508"/>
            <ac:spMk id="3" creationId="{D0C0EA5E-8A6C-FE5D-ECE0-07E1C7611B07}"/>
          </ac:spMkLst>
        </pc:spChg>
        <pc:spChg chg="del mod">
          <ac:chgData name="Colin Tucker" userId="10355ff2-6b91-401c-a7c4-334d62b11ff9" providerId="ADAL" clId="{B20F91E8-0746-446B-BC09-318FAAAF28CE}" dt="2026-06-08T14:42:39.913" v="2635" actId="478"/>
          <ac:spMkLst>
            <pc:docMk/>
            <pc:sldMk cId="2034200264" sldId="508"/>
            <ac:spMk id="11" creationId="{97A8FF27-AC10-6811-D4B5-26A5DBD5E3C3}"/>
          </ac:spMkLst>
        </pc:spChg>
        <pc:spChg chg="mod">
          <ac:chgData name="Colin Tucker" userId="10355ff2-6b91-401c-a7c4-334d62b11ff9" providerId="ADAL" clId="{B20F91E8-0746-446B-BC09-318FAAAF28CE}" dt="2026-06-08T14:42:52.637" v="2639" actId="404"/>
          <ac:spMkLst>
            <pc:docMk/>
            <pc:sldMk cId="2034200264" sldId="508"/>
            <ac:spMk id="12" creationId="{CD5C6CFD-EED6-F99E-F53A-B2C236D8312E}"/>
          </ac:spMkLst>
        </pc:spChg>
        <pc:spChg chg="mod">
          <ac:chgData name="Colin Tucker" userId="10355ff2-6b91-401c-a7c4-334d62b11ff9" providerId="ADAL" clId="{B20F91E8-0746-446B-BC09-318FAAAF28CE}" dt="2026-06-08T13:45:34.279" v="1270" actId="20577"/>
          <ac:spMkLst>
            <pc:docMk/>
            <pc:sldMk cId="2034200264" sldId="508"/>
            <ac:spMk id="13" creationId="{200C4A8B-9203-069C-8E37-4EB1810901AC}"/>
          </ac:spMkLst>
        </pc:spChg>
        <pc:picChg chg="add mod">
          <ac:chgData name="Colin Tucker" userId="10355ff2-6b91-401c-a7c4-334d62b11ff9" providerId="ADAL" clId="{B20F91E8-0746-446B-BC09-318FAAAF28CE}" dt="2026-06-09T07:19:59.471" v="3396"/>
          <ac:picMkLst>
            <pc:docMk/>
            <pc:sldMk cId="2034200264" sldId="508"/>
            <ac:picMk id="2" creationId="{BEEA7C7D-4959-2037-840D-0DE118E0CFCA}"/>
          </ac:picMkLst>
        </pc:picChg>
      </pc:sldChg>
      <pc:sldChg chg="addSp delSp modSp add mod modNotesTx">
        <pc:chgData name="Colin Tucker" userId="10355ff2-6b91-401c-a7c4-334d62b11ff9" providerId="ADAL" clId="{B20F91E8-0746-446B-BC09-318FAAAF28CE}" dt="2026-06-09T07:20:03.626" v="3397"/>
        <pc:sldMkLst>
          <pc:docMk/>
          <pc:sldMk cId="1176069771" sldId="509"/>
        </pc:sldMkLst>
        <pc:spChg chg="add del mod">
          <ac:chgData name="Colin Tucker" userId="10355ff2-6b91-401c-a7c4-334d62b11ff9" providerId="ADAL" clId="{B20F91E8-0746-446B-BC09-318FAAAF28CE}" dt="2026-06-08T14:20:44.670" v="2196" actId="478"/>
          <ac:spMkLst>
            <pc:docMk/>
            <pc:sldMk cId="1176069771" sldId="509"/>
            <ac:spMk id="3" creationId="{2B363E46-9612-97C1-E220-4AEAC200C980}"/>
          </ac:spMkLst>
        </pc:spChg>
        <pc:spChg chg="add del mod">
          <ac:chgData name="Colin Tucker" userId="10355ff2-6b91-401c-a7c4-334d62b11ff9" providerId="ADAL" clId="{B20F91E8-0746-446B-BC09-318FAAAF28CE}" dt="2026-06-08T14:20:40.937" v="2195" actId="478"/>
          <ac:spMkLst>
            <pc:docMk/>
            <pc:sldMk cId="1176069771" sldId="509"/>
            <ac:spMk id="6" creationId="{D0E54D5C-9AF4-5D3E-5D2E-EAFDE75BCDD7}"/>
          </ac:spMkLst>
        </pc:spChg>
        <pc:spChg chg="del">
          <ac:chgData name="Colin Tucker" userId="10355ff2-6b91-401c-a7c4-334d62b11ff9" providerId="ADAL" clId="{B20F91E8-0746-446B-BC09-318FAAAF28CE}" dt="2026-06-08T14:20:39.391" v="2194" actId="478"/>
          <ac:spMkLst>
            <pc:docMk/>
            <pc:sldMk cId="1176069771" sldId="509"/>
            <ac:spMk id="11" creationId="{97A8FF27-AC10-6811-D4B5-26A5DBD5E3C3}"/>
          </ac:spMkLst>
        </pc:spChg>
        <pc:spChg chg="del">
          <ac:chgData name="Colin Tucker" userId="10355ff2-6b91-401c-a7c4-334d62b11ff9" providerId="ADAL" clId="{B20F91E8-0746-446B-BC09-318FAAAF28CE}" dt="2026-06-08T14:20:35.736" v="2193" actId="478"/>
          <ac:spMkLst>
            <pc:docMk/>
            <pc:sldMk cId="1176069771" sldId="509"/>
            <ac:spMk id="12" creationId="{CD5C6CFD-EED6-F99E-F53A-B2C236D8312E}"/>
          </ac:spMkLst>
        </pc:spChg>
        <pc:spChg chg="mod">
          <ac:chgData name="Colin Tucker" userId="10355ff2-6b91-401c-a7c4-334d62b11ff9" providerId="ADAL" clId="{B20F91E8-0746-446B-BC09-318FAAAF28CE}" dt="2026-06-08T14:13:46.336" v="2192" actId="20577"/>
          <ac:spMkLst>
            <pc:docMk/>
            <pc:sldMk cId="1176069771" sldId="509"/>
            <ac:spMk id="13" creationId="{200C4A8B-9203-069C-8E37-4EB1810901AC}"/>
          </ac:spMkLst>
        </pc:spChg>
        <pc:picChg chg="add mod">
          <ac:chgData name="Colin Tucker" userId="10355ff2-6b91-401c-a7c4-334d62b11ff9" providerId="ADAL" clId="{B20F91E8-0746-446B-BC09-318FAAAF28CE}" dt="2026-06-09T07:20:03.626" v="3397"/>
          <ac:picMkLst>
            <pc:docMk/>
            <pc:sldMk cId="1176069771" sldId="509"/>
            <ac:picMk id="2" creationId="{AD83E0FE-E013-B61A-80F1-37043B5DBA40}"/>
          </ac:picMkLst>
        </pc:picChg>
        <pc:picChg chg="add del mod">
          <ac:chgData name="Colin Tucker" userId="10355ff2-6b91-401c-a7c4-334d62b11ff9" providerId="ADAL" clId="{B20F91E8-0746-446B-BC09-318FAAAF28CE}" dt="2026-06-08T14:21:47.064" v="2201" actId="478"/>
          <ac:picMkLst>
            <pc:docMk/>
            <pc:sldMk cId="1176069771" sldId="509"/>
            <ac:picMk id="8" creationId="{29B43B75-4D98-1C5F-D23E-BB33C0E1642E}"/>
          </ac:picMkLst>
        </pc:picChg>
        <pc:picChg chg="add mod">
          <ac:chgData name="Colin Tucker" userId="10355ff2-6b91-401c-a7c4-334d62b11ff9" providerId="ADAL" clId="{B20F91E8-0746-446B-BC09-318FAAAF28CE}" dt="2026-06-08T14:22:19.131" v="2210" actId="1076"/>
          <ac:picMkLst>
            <pc:docMk/>
            <pc:sldMk cId="1176069771" sldId="509"/>
            <ac:picMk id="10" creationId="{84E95B87-F945-B8F7-9409-48048EAD7BA9}"/>
          </ac:picMkLst>
        </pc:picChg>
      </pc:sldChg>
      <pc:sldChg chg="addSp delSp modSp add del mod">
        <pc:chgData name="Colin Tucker" userId="10355ff2-6b91-401c-a7c4-334d62b11ff9" providerId="ADAL" clId="{B20F91E8-0746-446B-BC09-318FAAAF28CE}" dt="2026-06-08T13:42:56.439" v="1239" actId="47"/>
        <pc:sldMkLst>
          <pc:docMk/>
          <pc:sldMk cId="3147854192" sldId="509"/>
        </pc:sldMkLst>
        <pc:spChg chg="add del mod">
          <ac:chgData name="Colin Tucker" userId="10355ff2-6b91-401c-a7c4-334d62b11ff9" providerId="ADAL" clId="{B20F91E8-0746-446B-BC09-318FAAAF28CE}" dt="2026-06-08T13:35:12.712" v="784" actId="478"/>
          <ac:spMkLst>
            <pc:docMk/>
            <pc:sldMk cId="3147854192" sldId="509"/>
            <ac:spMk id="3" creationId="{0EF5953F-D65D-B686-8DE5-8B954CE52BCB}"/>
          </ac:spMkLst>
        </pc:spChg>
        <pc:spChg chg="del">
          <ac:chgData name="Colin Tucker" userId="10355ff2-6b91-401c-a7c4-334d62b11ff9" providerId="ADAL" clId="{B20F91E8-0746-446B-BC09-318FAAAF28CE}" dt="2026-06-08T13:35:10.019" v="783" actId="478"/>
          <ac:spMkLst>
            <pc:docMk/>
            <pc:sldMk cId="3147854192" sldId="509"/>
            <ac:spMk id="11" creationId="{97A8FF27-AC10-6811-D4B5-26A5DBD5E3C3}"/>
          </ac:spMkLst>
        </pc:spChg>
        <pc:spChg chg="mod">
          <ac:chgData name="Colin Tucker" userId="10355ff2-6b91-401c-a7c4-334d62b11ff9" providerId="ADAL" clId="{B20F91E8-0746-446B-BC09-318FAAAF28CE}" dt="2026-06-08T13:39:59.651" v="1207" actId="20577"/>
          <ac:spMkLst>
            <pc:docMk/>
            <pc:sldMk cId="3147854192" sldId="509"/>
            <ac:spMk id="12" creationId="{CD5C6CFD-EED6-F99E-F53A-B2C236D8312E}"/>
          </ac:spMkLst>
        </pc:spChg>
        <pc:spChg chg="mod">
          <ac:chgData name="Colin Tucker" userId="10355ff2-6b91-401c-a7c4-334d62b11ff9" providerId="ADAL" clId="{B20F91E8-0746-446B-BC09-318FAAAF28CE}" dt="2026-06-08T13:35:05.126" v="782" actId="20577"/>
          <ac:spMkLst>
            <pc:docMk/>
            <pc:sldMk cId="3147854192" sldId="509"/>
            <ac:spMk id="13" creationId="{200C4A8B-9203-069C-8E37-4EB1810901AC}"/>
          </ac:spMkLst>
        </pc:spChg>
      </pc:sldChg>
      <pc:sldChg chg="addSp delSp modSp add mod">
        <pc:chgData name="Colin Tucker" userId="10355ff2-6b91-401c-a7c4-334d62b11ff9" providerId="ADAL" clId="{B20F91E8-0746-446B-BC09-318FAAAF28CE}" dt="2026-06-09T07:20:12.601" v="3398"/>
        <pc:sldMkLst>
          <pc:docMk/>
          <pc:sldMk cId="2595148910" sldId="510"/>
        </pc:sldMkLst>
        <pc:spChg chg="add del mod">
          <ac:chgData name="Colin Tucker" userId="10355ff2-6b91-401c-a7c4-334d62b11ff9" providerId="ADAL" clId="{B20F91E8-0746-446B-BC09-318FAAAF28CE}" dt="2026-06-08T14:35:01.114" v="2229" actId="478"/>
          <ac:spMkLst>
            <pc:docMk/>
            <pc:sldMk cId="2595148910" sldId="510"/>
            <ac:spMk id="3" creationId="{67D9AA5C-5898-7182-43C4-64DC3C8A78CF}"/>
          </ac:spMkLst>
        </pc:spChg>
        <pc:spChg chg="del">
          <ac:chgData name="Colin Tucker" userId="10355ff2-6b91-401c-a7c4-334d62b11ff9" providerId="ADAL" clId="{B20F91E8-0746-446B-BC09-318FAAAF28CE}" dt="2026-06-08T14:34:58.600" v="2228" actId="478"/>
          <ac:spMkLst>
            <pc:docMk/>
            <pc:sldMk cId="2595148910" sldId="510"/>
            <ac:spMk id="11" creationId="{97A8FF27-AC10-6811-D4B5-26A5DBD5E3C3}"/>
          </ac:spMkLst>
        </pc:spChg>
        <pc:spChg chg="mod">
          <ac:chgData name="Colin Tucker" userId="10355ff2-6b91-401c-a7c4-334d62b11ff9" providerId="ADAL" clId="{B20F91E8-0746-446B-BC09-318FAAAF28CE}" dt="2026-06-08T14:37:33.058" v="2592" actId="20577"/>
          <ac:spMkLst>
            <pc:docMk/>
            <pc:sldMk cId="2595148910" sldId="510"/>
            <ac:spMk id="12" creationId="{CD5C6CFD-EED6-F99E-F53A-B2C236D8312E}"/>
          </ac:spMkLst>
        </pc:spChg>
        <pc:spChg chg="mod">
          <ac:chgData name="Colin Tucker" userId="10355ff2-6b91-401c-a7c4-334d62b11ff9" providerId="ADAL" clId="{B20F91E8-0746-446B-BC09-318FAAAF28CE}" dt="2026-06-08T14:48:35.886" v="2654" actId="20577"/>
          <ac:spMkLst>
            <pc:docMk/>
            <pc:sldMk cId="2595148910" sldId="510"/>
            <ac:spMk id="13" creationId="{200C4A8B-9203-069C-8E37-4EB1810901AC}"/>
          </ac:spMkLst>
        </pc:spChg>
        <pc:picChg chg="add mod">
          <ac:chgData name="Colin Tucker" userId="10355ff2-6b91-401c-a7c4-334d62b11ff9" providerId="ADAL" clId="{B20F91E8-0746-446B-BC09-318FAAAF28CE}" dt="2026-06-09T07:20:12.601" v="3398"/>
          <ac:picMkLst>
            <pc:docMk/>
            <pc:sldMk cId="2595148910" sldId="510"/>
            <ac:picMk id="2" creationId="{402F7CD0-CABA-0D70-B1DC-262B5C195B2D}"/>
          </ac:picMkLst>
        </pc:picChg>
      </pc:sldChg>
      <pc:sldChg chg="addSp delSp modSp add mod">
        <pc:chgData name="Colin Tucker" userId="10355ff2-6b91-401c-a7c4-334d62b11ff9" providerId="ADAL" clId="{B20F91E8-0746-446B-BC09-318FAAAF28CE}" dt="2026-06-09T07:20:16.137" v="3399"/>
        <pc:sldMkLst>
          <pc:docMk/>
          <pc:sldMk cId="141845166" sldId="511"/>
        </pc:sldMkLst>
        <pc:spChg chg="add del mod">
          <ac:chgData name="Colin Tucker" userId="10355ff2-6b91-401c-a7c4-334d62b11ff9" providerId="ADAL" clId="{B20F91E8-0746-446B-BC09-318FAAAF28CE}" dt="2026-06-08T14:52:55.126" v="2673" actId="478"/>
          <ac:spMkLst>
            <pc:docMk/>
            <pc:sldMk cId="141845166" sldId="511"/>
            <ac:spMk id="3" creationId="{12757FF1-5413-B704-EEE5-46269131CE68}"/>
          </ac:spMkLst>
        </pc:spChg>
        <pc:spChg chg="del">
          <ac:chgData name="Colin Tucker" userId="10355ff2-6b91-401c-a7c4-334d62b11ff9" providerId="ADAL" clId="{B20F91E8-0746-446B-BC09-318FAAAF28CE}" dt="2026-06-08T14:52:53.596" v="2672" actId="478"/>
          <ac:spMkLst>
            <pc:docMk/>
            <pc:sldMk cId="141845166" sldId="511"/>
            <ac:spMk id="11" creationId="{97A8FF27-AC10-6811-D4B5-26A5DBD5E3C3}"/>
          </ac:spMkLst>
        </pc:spChg>
        <pc:spChg chg="mod">
          <ac:chgData name="Colin Tucker" userId="10355ff2-6b91-401c-a7c4-334d62b11ff9" providerId="ADAL" clId="{B20F91E8-0746-446B-BC09-318FAAAF28CE}" dt="2026-06-08T15:05:51.271" v="3388" actId="20577"/>
          <ac:spMkLst>
            <pc:docMk/>
            <pc:sldMk cId="141845166" sldId="511"/>
            <ac:spMk id="12" creationId="{CD5C6CFD-EED6-F99E-F53A-B2C236D8312E}"/>
          </ac:spMkLst>
        </pc:spChg>
        <pc:spChg chg="mod">
          <ac:chgData name="Colin Tucker" userId="10355ff2-6b91-401c-a7c4-334d62b11ff9" providerId="ADAL" clId="{B20F91E8-0746-446B-BC09-318FAAAF28CE}" dt="2026-06-08T14:52:49.668" v="2671" actId="20577"/>
          <ac:spMkLst>
            <pc:docMk/>
            <pc:sldMk cId="141845166" sldId="511"/>
            <ac:spMk id="13" creationId="{200C4A8B-9203-069C-8E37-4EB1810901AC}"/>
          </ac:spMkLst>
        </pc:spChg>
        <pc:picChg chg="add mod">
          <ac:chgData name="Colin Tucker" userId="10355ff2-6b91-401c-a7c4-334d62b11ff9" providerId="ADAL" clId="{B20F91E8-0746-446B-BC09-318FAAAF28CE}" dt="2026-06-09T07:20:16.137" v="3399"/>
          <ac:picMkLst>
            <pc:docMk/>
            <pc:sldMk cId="141845166" sldId="511"/>
            <ac:picMk id="2" creationId="{416420F5-1743-31ED-5342-CEEF6C288D07}"/>
          </ac:picMkLst>
        </pc:picChg>
      </pc:sldChg>
      <pc:sldChg chg="addSp delSp modSp add mod">
        <pc:chgData name="Colin Tucker" userId="10355ff2-6b91-401c-a7c4-334d62b11ff9" providerId="ADAL" clId="{B20F91E8-0746-446B-BC09-318FAAAF28CE}" dt="2026-06-09T07:20:19.100" v="3400"/>
        <pc:sldMkLst>
          <pc:docMk/>
          <pc:sldMk cId="2781006116" sldId="512"/>
        </pc:sldMkLst>
        <pc:spChg chg="add del mod">
          <ac:chgData name="Colin Tucker" userId="10355ff2-6b91-401c-a7c4-334d62b11ff9" providerId="ADAL" clId="{B20F91E8-0746-446B-BC09-318FAAAF28CE}" dt="2026-06-08T14:56:18.309" v="2944" actId="478"/>
          <ac:spMkLst>
            <pc:docMk/>
            <pc:sldMk cId="2781006116" sldId="512"/>
            <ac:spMk id="3" creationId="{DE110FE1-30FC-891C-9625-40748B47D2EF}"/>
          </ac:spMkLst>
        </pc:spChg>
        <pc:spChg chg="add del mod">
          <ac:chgData name="Colin Tucker" userId="10355ff2-6b91-401c-a7c4-334d62b11ff9" providerId="ADAL" clId="{B20F91E8-0746-446B-BC09-318FAAAF28CE}" dt="2026-06-08T14:59:15.347" v="3338" actId="2710"/>
          <ac:spMkLst>
            <pc:docMk/>
            <pc:sldMk cId="2781006116" sldId="512"/>
            <ac:spMk id="6" creationId="{709466D8-9F7F-FBAD-3685-A2B096E2FA38}"/>
          </ac:spMkLst>
        </pc:spChg>
        <pc:spChg chg="del">
          <ac:chgData name="Colin Tucker" userId="10355ff2-6b91-401c-a7c4-334d62b11ff9" providerId="ADAL" clId="{B20F91E8-0746-446B-BC09-318FAAAF28CE}" dt="2026-06-08T14:56:16.637" v="2943" actId="478"/>
          <ac:spMkLst>
            <pc:docMk/>
            <pc:sldMk cId="2781006116" sldId="512"/>
            <ac:spMk id="11" creationId="{97A8FF27-AC10-6811-D4B5-26A5DBD5E3C3}"/>
          </ac:spMkLst>
        </pc:spChg>
        <pc:spChg chg="del">
          <ac:chgData name="Colin Tucker" userId="10355ff2-6b91-401c-a7c4-334d62b11ff9" providerId="ADAL" clId="{B20F91E8-0746-446B-BC09-318FAAAF28CE}" dt="2026-06-08T14:56:20.431" v="2945" actId="478"/>
          <ac:spMkLst>
            <pc:docMk/>
            <pc:sldMk cId="2781006116" sldId="512"/>
            <ac:spMk id="12" creationId="{CD5C6CFD-EED6-F99E-F53A-B2C236D8312E}"/>
          </ac:spMkLst>
        </pc:spChg>
        <pc:spChg chg="mod">
          <ac:chgData name="Colin Tucker" userId="10355ff2-6b91-401c-a7c4-334d62b11ff9" providerId="ADAL" clId="{B20F91E8-0746-446B-BC09-318FAAAF28CE}" dt="2026-06-08T14:56:50.967" v="2988" actId="20577"/>
          <ac:spMkLst>
            <pc:docMk/>
            <pc:sldMk cId="2781006116" sldId="512"/>
            <ac:spMk id="13" creationId="{200C4A8B-9203-069C-8E37-4EB1810901AC}"/>
          </ac:spMkLst>
        </pc:spChg>
        <pc:picChg chg="add mod">
          <ac:chgData name="Colin Tucker" userId="10355ff2-6b91-401c-a7c4-334d62b11ff9" providerId="ADAL" clId="{B20F91E8-0746-446B-BC09-318FAAAF28CE}" dt="2026-06-09T07:20:19.100" v="3400"/>
          <ac:picMkLst>
            <pc:docMk/>
            <pc:sldMk cId="2781006116" sldId="512"/>
            <ac:picMk id="2" creationId="{511B621A-B96C-2B2B-B774-01D5B1CAAA6B}"/>
          </ac:picMkLst>
        </pc:picChg>
      </pc:sldChg>
      <pc:sldMasterChg chg="addSldLayout delSldLayout">
        <pc:chgData name="Colin Tucker" userId="10355ff2-6b91-401c-a7c4-334d62b11ff9" providerId="ADAL" clId="{B20F91E8-0746-446B-BC09-318FAAAF28CE}" dt="2026-06-08T15:00:46.738" v="3342" actId="47"/>
        <pc:sldMasterMkLst>
          <pc:docMk/>
          <pc:sldMasterMk cId="4283537644" sldId="2147483648"/>
        </pc:sldMasterMkLst>
        <pc:sldLayoutChg chg="del">
          <pc:chgData name="Colin Tucker" userId="10355ff2-6b91-401c-a7c4-334d62b11ff9" providerId="ADAL" clId="{B20F91E8-0746-446B-BC09-318FAAAF28CE}" dt="2026-06-08T15:00:46.738" v="3342" actId="47"/>
          <pc:sldLayoutMkLst>
            <pc:docMk/>
            <pc:sldMasterMk cId="4283537644" sldId="2147483648"/>
            <pc:sldLayoutMk cId="1993276572" sldId="2147483660"/>
          </pc:sldLayoutMkLst>
        </pc:sldLayoutChg>
        <pc:sldLayoutChg chg="del">
          <pc:chgData name="Colin Tucker" userId="10355ff2-6b91-401c-a7c4-334d62b11ff9" providerId="ADAL" clId="{B20F91E8-0746-446B-BC09-318FAAAF28CE}" dt="2026-06-08T14:55:27.725" v="2939" actId="47"/>
          <pc:sldLayoutMkLst>
            <pc:docMk/>
            <pc:sldMasterMk cId="4283537644" sldId="2147483648"/>
            <pc:sldLayoutMk cId="4121208193" sldId="2147483663"/>
          </pc:sldLayoutMkLst>
        </pc:sldLayoutChg>
        <pc:sldLayoutChg chg="del">
          <pc:chgData name="Colin Tucker" userId="10355ff2-6b91-401c-a7c4-334d62b11ff9" providerId="ADAL" clId="{B20F91E8-0746-446B-BC09-318FAAAF28CE}" dt="2026-06-08T14:55:31.696" v="2941" actId="47"/>
          <pc:sldLayoutMkLst>
            <pc:docMk/>
            <pc:sldMasterMk cId="4283537644" sldId="2147483648"/>
            <pc:sldLayoutMk cId="2407085626" sldId="2147483664"/>
          </pc:sldLayoutMkLst>
        </pc:sldLayoutChg>
        <pc:sldLayoutChg chg="add">
          <pc:chgData name="Colin Tucker" userId="10355ff2-6b91-401c-a7c4-334d62b11ff9" providerId="ADAL" clId="{B20F91E8-0746-446B-BC09-318FAAAF28CE}" dt="2026-06-08T13:17:19.080" v="154"/>
          <pc:sldLayoutMkLst>
            <pc:docMk/>
            <pc:sldMasterMk cId="4283537644" sldId="2147483648"/>
            <pc:sldLayoutMk cId="2511238901" sldId="2147483670"/>
          </pc:sldLayoutMkLst>
        </pc:sldLayoutChg>
        <pc:sldLayoutChg chg="add">
          <pc:chgData name="Colin Tucker" userId="10355ff2-6b91-401c-a7c4-334d62b11ff9" providerId="ADAL" clId="{B20F91E8-0746-446B-BC09-318FAAAF28CE}" dt="2026-06-08T13:34:46.545" v="754"/>
          <pc:sldLayoutMkLst>
            <pc:docMk/>
            <pc:sldMasterMk cId="4283537644" sldId="2147483648"/>
            <pc:sldLayoutMk cId="223343671"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FBB65-777F-4B92-BD3B-F53D07218524}" type="datetimeFigureOut">
              <a:rPr lang="en-ZA" smtClean="0"/>
              <a:t>2026/06/09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418BF-2343-4938-AFB4-7C9C0FA99467}" type="slidenum">
              <a:rPr lang="en-ZA" smtClean="0"/>
              <a:t>‹#›</a:t>
            </a:fld>
            <a:endParaRPr lang="en-ZA"/>
          </a:p>
        </p:txBody>
      </p:sp>
    </p:spTree>
    <p:extLst>
      <p:ext uri="{BB962C8B-B14F-4D97-AF65-F5344CB8AC3E}">
        <p14:creationId xmlns:p14="http://schemas.microsoft.com/office/powerpoint/2010/main" val="148855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0418BF-2343-4938-AFB4-7C9C0FA99467}" type="slidenum">
              <a:rPr lang="en-ZA" smtClean="0"/>
              <a:t>2</a:t>
            </a:fld>
            <a:endParaRPr lang="en-ZA"/>
          </a:p>
        </p:txBody>
      </p:sp>
    </p:spTree>
    <p:extLst>
      <p:ext uri="{BB962C8B-B14F-4D97-AF65-F5344CB8AC3E}">
        <p14:creationId xmlns:p14="http://schemas.microsoft.com/office/powerpoint/2010/main" val="297427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Key message</a:t>
            </a:r>
            <a:r>
              <a:rPr lang="en-ZA" sz="1200" b="0" i="0" kern="1200" dirty="0">
                <a:solidFill>
                  <a:schemeClr val="tx1"/>
                </a:solidFill>
                <a:effectLst/>
                <a:latin typeface="+mn-lt"/>
                <a:ea typeface="+mn-ea"/>
                <a:cs typeface="+mn-cs"/>
              </a:rPr>
              <a:t> Public outreach is intended to complement the technical assessment by bringing in place-based knowledge and stakeholder perspectives from across the corridor.</a:t>
            </a:r>
            <a:endParaRPr lang="en-ZA" dirty="0"/>
          </a:p>
        </p:txBody>
      </p:sp>
      <p:sp>
        <p:nvSpPr>
          <p:cNvPr id="4" name="Slide Number Placeholder 3"/>
          <p:cNvSpPr>
            <a:spLocks noGrp="1"/>
          </p:cNvSpPr>
          <p:nvPr>
            <p:ph type="sldNum" sz="quarter" idx="5"/>
          </p:nvPr>
        </p:nvSpPr>
        <p:spPr/>
        <p:txBody>
          <a:bodyPr/>
          <a:lstStyle/>
          <a:p>
            <a:fld id="{D50418BF-2343-4938-AFB4-7C9C0FA99467}" type="slidenum">
              <a:rPr lang="en-ZA" smtClean="0"/>
              <a:t>3</a:t>
            </a:fld>
            <a:endParaRPr lang="en-ZA"/>
          </a:p>
        </p:txBody>
      </p:sp>
    </p:spTree>
    <p:extLst>
      <p:ext uri="{BB962C8B-B14F-4D97-AF65-F5344CB8AC3E}">
        <p14:creationId xmlns:p14="http://schemas.microsoft.com/office/powerpoint/2010/main" val="303659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roadshow will begin in Windhoek from where the stakeholder engagement team </a:t>
            </a:r>
          </a:p>
          <a:p>
            <a:r>
              <a:rPr lang="en-ZA" dirty="0"/>
              <a:t>will travel along the A1 to Okahandja (76 km), and then to </a:t>
            </a:r>
            <a:r>
              <a:rPr lang="en-ZA" dirty="0" err="1"/>
              <a:t>Uis</a:t>
            </a:r>
            <a:r>
              <a:rPr lang="en-ZA" dirty="0"/>
              <a:t> via the B2 and C36 (259 </a:t>
            </a:r>
          </a:p>
          <a:p>
            <a:r>
              <a:rPr lang="en-ZA" dirty="0"/>
              <a:t>km). </a:t>
            </a:r>
          </a:p>
          <a:p>
            <a:endParaRPr lang="en-ZA" dirty="0"/>
          </a:p>
          <a:p>
            <a:r>
              <a:rPr lang="en-ZA" dirty="0"/>
              <a:t> The team will travel from </a:t>
            </a:r>
            <a:r>
              <a:rPr lang="en-ZA" dirty="0" err="1"/>
              <a:t>Uis</a:t>
            </a:r>
            <a:r>
              <a:rPr lang="en-ZA" dirty="0"/>
              <a:t> through the </a:t>
            </a:r>
            <a:r>
              <a:rPr lang="en-ZA" dirty="0" err="1"/>
              <a:t>Tsiseb</a:t>
            </a:r>
            <a:r>
              <a:rPr lang="en-ZA" dirty="0"/>
              <a:t> conservancy along the C35 to </a:t>
            </a:r>
            <a:r>
              <a:rPr lang="en-ZA" dirty="0" err="1"/>
              <a:t>Henties</a:t>
            </a:r>
            <a:r>
              <a:rPr lang="en-ZA" dirty="0"/>
              <a:t> </a:t>
            </a:r>
          </a:p>
          <a:p>
            <a:r>
              <a:rPr lang="en-ZA" dirty="0"/>
              <a:t>Bay (124 km) and along the C34 and B2 to Arandis (124 km). </a:t>
            </a:r>
          </a:p>
          <a:p>
            <a:endParaRPr lang="en-ZA" dirty="0"/>
          </a:p>
          <a:p>
            <a:r>
              <a:rPr lang="en-ZA" dirty="0"/>
              <a:t> The team will then travel back along the B2 from Arandis to Swakopmund (60 km) and </a:t>
            </a:r>
          </a:p>
          <a:p>
            <a:r>
              <a:rPr lang="en-ZA" dirty="0"/>
              <a:t>on to Walvis Bay (29 km).</a:t>
            </a:r>
          </a:p>
        </p:txBody>
      </p:sp>
      <p:sp>
        <p:nvSpPr>
          <p:cNvPr id="4" name="Slide Number Placeholder 3"/>
          <p:cNvSpPr>
            <a:spLocks noGrp="1"/>
          </p:cNvSpPr>
          <p:nvPr>
            <p:ph type="sldNum" sz="quarter" idx="5"/>
          </p:nvPr>
        </p:nvSpPr>
        <p:spPr/>
        <p:txBody>
          <a:bodyPr/>
          <a:lstStyle/>
          <a:p>
            <a:fld id="{D50418BF-2343-4938-AFB4-7C9C0FA99467}" type="slidenum">
              <a:rPr lang="en-ZA" smtClean="0"/>
              <a:t>5</a:t>
            </a:fld>
            <a:endParaRPr lang="en-ZA"/>
          </a:p>
        </p:txBody>
      </p:sp>
    </p:spTree>
    <p:extLst>
      <p:ext uri="{BB962C8B-B14F-4D97-AF65-F5344CB8AC3E}">
        <p14:creationId xmlns:p14="http://schemas.microsoft.com/office/powerpoint/2010/main" val="393676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0418BF-2343-4938-AFB4-7C9C0FA99467}" type="slidenum">
              <a:rPr lang="en-ZA" smtClean="0"/>
              <a:t>8</a:t>
            </a:fld>
            <a:endParaRPr lang="en-ZA"/>
          </a:p>
        </p:txBody>
      </p:sp>
    </p:spTree>
    <p:extLst>
      <p:ext uri="{BB962C8B-B14F-4D97-AF65-F5344CB8AC3E}">
        <p14:creationId xmlns:p14="http://schemas.microsoft.com/office/powerpoint/2010/main" val="8024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0418BF-2343-4938-AFB4-7C9C0FA99467}" type="slidenum">
              <a:rPr lang="en-ZA" smtClean="0"/>
              <a:t>9</a:t>
            </a:fld>
            <a:endParaRPr lang="en-ZA"/>
          </a:p>
        </p:txBody>
      </p:sp>
    </p:spTree>
    <p:extLst>
      <p:ext uri="{BB962C8B-B14F-4D97-AF65-F5344CB8AC3E}">
        <p14:creationId xmlns:p14="http://schemas.microsoft.com/office/powerpoint/2010/main" val="7815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linkedin.com/company/zutari/mycompany/" TargetMode="External"/><Relationship Id="rId7" Type="http://schemas.openxmlformats.org/officeDocument/2006/relationships/hyperlink" Target="http://www.zutari.com/"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s://www.instagram.com/zutari.impact/" TargetMode="External"/><Relationship Id="rId4" Type="http://schemas.openxmlformats.org/officeDocument/2006/relationships/hyperlink" Target="https://www.youtube.com/channel/UClDjldd7d8kq_r6J95cL3cQ?view_as=subscribe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s_Agenda 1b">
    <p:spTree>
      <p:nvGrpSpPr>
        <p:cNvPr id="1" name=""/>
        <p:cNvGrpSpPr/>
        <p:nvPr/>
      </p:nvGrpSpPr>
      <p:grpSpPr>
        <a:xfrm>
          <a:off x="0" y="0"/>
          <a:ext cx="0" cy="0"/>
          <a:chOff x="0" y="0"/>
          <a:chExt cx="0" cy="0"/>
        </a:xfrm>
      </p:grpSpPr>
      <p:sp>
        <p:nvSpPr>
          <p:cNvPr id="17" name="Google Shape;20;p24">
            <a:extLst>
              <a:ext uri="{FF2B5EF4-FFF2-40B4-BE49-F238E27FC236}">
                <a16:creationId xmlns:a16="http://schemas.microsoft.com/office/drawing/2014/main" id="{A070ED5E-3B69-4E48-8249-AC0B09E41A54}"/>
              </a:ext>
            </a:extLst>
          </p:cNvPr>
          <p:cNvSpPr/>
          <p:nvPr userDrawn="1"/>
        </p:nvSpPr>
        <p:spPr>
          <a:xfrm>
            <a:off x="0" y="0"/>
            <a:ext cx="12192000" cy="6858000"/>
          </a:xfrm>
          <a:prstGeom prst="rect">
            <a:avLst/>
          </a:prstGeom>
          <a:solidFill>
            <a:schemeClr val="bg2"/>
          </a:solidFill>
          <a:ln>
            <a:noFill/>
          </a:ln>
          <a:effectLst/>
        </p:spPr>
        <p:txBody>
          <a:bodyPr spcFirstLastPara="1" wrap="square" lIns="91422" tIns="45699" rIns="91422" bIns="45699"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Slide Number Placeholder 5">
            <a:extLst>
              <a:ext uri="{FF2B5EF4-FFF2-40B4-BE49-F238E27FC236}">
                <a16:creationId xmlns:a16="http://schemas.microsoft.com/office/drawing/2014/main" id="{95FA787F-5B36-4BB2-B9D5-5C79BBEF686B}"/>
              </a:ext>
            </a:extLst>
          </p:cNvPr>
          <p:cNvSpPr>
            <a:spLocks noGrp="1"/>
          </p:cNvSpPr>
          <p:nvPr>
            <p:ph type="sldNum" sz="quarter" idx="4"/>
          </p:nvPr>
        </p:nvSpPr>
        <p:spPr>
          <a:xfrm>
            <a:off x="9100443" y="6471869"/>
            <a:ext cx="2726185" cy="345628"/>
          </a:xfrm>
          <a:prstGeom prst="rect">
            <a:avLst/>
          </a:prstGeom>
        </p:spPr>
        <p:txBody>
          <a:bodyPr vert="horz" lIns="91440" tIns="45720" rIns="91440" bIns="45720" rtlCol="0" anchor="ctr"/>
          <a:lstStyle>
            <a:lvl1pPr algn="r">
              <a:defRPr sz="1200">
                <a:solidFill>
                  <a:schemeClr val="bg1"/>
                </a:solidFill>
              </a:defRPr>
            </a:lvl1pPr>
          </a:lstStyle>
          <a:p>
            <a:fld id="{DE42E91A-A776-4068-A435-4D2B4F93E6F3}" type="slidenum">
              <a:rPr lang="en-ZA" smtClean="0"/>
              <a:pPr/>
              <a:t>‹#›</a:t>
            </a:fld>
            <a:endParaRPr lang="en-ZA" dirty="0"/>
          </a:p>
        </p:txBody>
      </p:sp>
      <p:sp>
        <p:nvSpPr>
          <p:cNvPr id="11" name="Text Placeholder 20">
            <a:extLst>
              <a:ext uri="{FF2B5EF4-FFF2-40B4-BE49-F238E27FC236}">
                <a16:creationId xmlns:a16="http://schemas.microsoft.com/office/drawing/2014/main" id="{C2B1615D-6B93-80EF-7159-D5EBD834A450}"/>
              </a:ext>
            </a:extLst>
          </p:cNvPr>
          <p:cNvSpPr>
            <a:spLocks noGrp="1"/>
          </p:cNvSpPr>
          <p:nvPr>
            <p:ph type="body" sz="quarter" idx="19" hasCustomPrompt="1"/>
          </p:nvPr>
        </p:nvSpPr>
        <p:spPr>
          <a:xfrm>
            <a:off x="446563" y="1358389"/>
            <a:ext cx="11380253" cy="369332"/>
          </a:xfrm>
          <a:prstGeom prst="rect">
            <a:avLst/>
          </a:prstGeom>
        </p:spPr>
        <p:txBody>
          <a:bodyPr lIns="0" rIns="0" anchor="t">
            <a:spAutoFit/>
          </a:bodyPr>
          <a:lstStyle>
            <a:lvl1pPr marL="0" indent="0" algn="l">
              <a:lnSpc>
                <a:spcPct val="100000"/>
              </a:lnSpc>
              <a:spcBef>
                <a:spcPts val="0"/>
              </a:spcBef>
              <a:buNone/>
              <a:defRPr lang="en-US" sz="1800" b="0" i="0" cap="none" baseline="0" smtClean="0">
                <a:solidFill>
                  <a:schemeClr val="accent3"/>
                </a:solidFill>
                <a:effectLst/>
                <a:latin typeface="Titillium Web" panose="00000500000000000000" pitchFamily="2" charset="0"/>
                <a:cs typeface="Arial" panose="020B0604020202020204" pitchFamily="34" charset="0"/>
              </a:defRPr>
            </a:lvl1pPr>
          </a:lstStyle>
          <a:p>
            <a:pPr lvl="0"/>
            <a:r>
              <a:rPr lang="en-GB" dirty="0"/>
              <a:t>Click to add subtitle</a:t>
            </a:r>
          </a:p>
        </p:txBody>
      </p:sp>
      <p:sp>
        <p:nvSpPr>
          <p:cNvPr id="18" name="Text Placeholder 20">
            <a:extLst>
              <a:ext uri="{FF2B5EF4-FFF2-40B4-BE49-F238E27FC236}">
                <a16:creationId xmlns:a16="http://schemas.microsoft.com/office/drawing/2014/main" id="{2E8697A2-D057-A6FE-CE67-1F1144581869}"/>
              </a:ext>
            </a:extLst>
          </p:cNvPr>
          <p:cNvSpPr>
            <a:spLocks noGrp="1"/>
          </p:cNvSpPr>
          <p:nvPr>
            <p:ph type="body" sz="quarter" idx="82" hasCustomPrompt="1"/>
          </p:nvPr>
        </p:nvSpPr>
        <p:spPr>
          <a:xfrm>
            <a:off x="446562" y="446775"/>
            <a:ext cx="11422792" cy="507831"/>
          </a:xfrm>
          <a:prstGeom prst="rect">
            <a:avLst/>
          </a:prstGeom>
        </p:spPr>
        <p:txBody>
          <a:bodyPr lIns="0" rIns="0" bIns="0" anchor="b" anchorCtr="0">
            <a:spAutoFit/>
          </a:bodyPr>
          <a:lstStyle>
            <a:lvl1pPr marL="0" indent="0" algn="l">
              <a:lnSpc>
                <a:spcPct val="100000"/>
              </a:lnSpc>
              <a:spcBef>
                <a:spcPts val="0"/>
              </a:spcBef>
              <a:buNone/>
              <a:defRPr sz="3000" b="0" cap="all" baseline="0">
                <a:solidFill>
                  <a:schemeClr val="accent4"/>
                </a:solidFill>
                <a:latin typeface="Poppins Medium" panose="00000600000000000000" pitchFamily="2" charset="0"/>
                <a:ea typeface="Zilla Slab Light" pitchFamily="2" charset="0"/>
                <a:cs typeface="Poppins Medium" panose="00000600000000000000" pitchFamily="2" charset="0"/>
              </a:defRPr>
            </a:lvl1pPr>
          </a:lstStyle>
          <a:p>
            <a:pPr lvl="0"/>
            <a:r>
              <a:rPr lang="en-GB" dirty="0"/>
              <a:t>Contents / agenda</a:t>
            </a:r>
          </a:p>
        </p:txBody>
      </p:sp>
      <p:sp>
        <p:nvSpPr>
          <p:cNvPr id="19" name="Graphic 2">
            <a:extLst>
              <a:ext uri="{FF2B5EF4-FFF2-40B4-BE49-F238E27FC236}">
                <a16:creationId xmlns:a16="http://schemas.microsoft.com/office/drawing/2014/main" id="{2ED5563B-3C5A-64F8-FDBD-24ACE89A5CBA}"/>
              </a:ext>
            </a:extLst>
          </p:cNvPr>
          <p:cNvSpPr/>
          <p:nvPr userDrawn="1"/>
        </p:nvSpPr>
        <p:spPr>
          <a:xfrm>
            <a:off x="463040" y="1061183"/>
            <a:ext cx="228476" cy="197882"/>
          </a:xfrm>
          <a:custGeom>
            <a:avLst/>
            <a:gdLst>
              <a:gd name="connsiteX0" fmla="*/ 167164 w 334327"/>
              <a:gd name="connsiteY0" fmla="*/ 289560 h 289559"/>
              <a:gd name="connsiteX1" fmla="*/ 334328 w 334327"/>
              <a:gd name="connsiteY1" fmla="*/ 0 h 289559"/>
              <a:gd name="connsiteX2" fmla="*/ 0 w 334327"/>
              <a:gd name="connsiteY2" fmla="*/ 0 h 289559"/>
              <a:gd name="connsiteX3" fmla="*/ 167164 w 334327"/>
              <a:gd name="connsiteY3" fmla="*/ 289560 h 289559"/>
            </a:gdLst>
            <a:ahLst/>
            <a:cxnLst>
              <a:cxn ang="0">
                <a:pos x="connsiteX0" y="connsiteY0"/>
              </a:cxn>
              <a:cxn ang="0">
                <a:pos x="connsiteX1" y="connsiteY1"/>
              </a:cxn>
              <a:cxn ang="0">
                <a:pos x="connsiteX2" y="connsiteY2"/>
              </a:cxn>
              <a:cxn ang="0">
                <a:pos x="connsiteX3" y="connsiteY3"/>
              </a:cxn>
            </a:cxnLst>
            <a:rect l="l" t="t" r="r" b="b"/>
            <a:pathLst>
              <a:path w="334327" h="289559">
                <a:moveTo>
                  <a:pt x="167164" y="289560"/>
                </a:moveTo>
                <a:lnTo>
                  <a:pt x="334328" y="0"/>
                </a:lnTo>
                <a:lnTo>
                  <a:pt x="0" y="0"/>
                </a:lnTo>
                <a:lnTo>
                  <a:pt x="167164" y="289560"/>
                </a:lnTo>
                <a:close/>
              </a:path>
            </a:pathLst>
          </a:custGeom>
          <a:noFill/>
          <a:ln w="19050" cap="flat">
            <a:solidFill>
              <a:schemeClr val="accent4"/>
            </a:solidFill>
            <a:prstDash val="solid"/>
            <a:miter/>
          </a:ln>
        </p:spPr>
        <p:txBody>
          <a:bodyPr rtlCol="0" anchor="ctr"/>
          <a:lstStyle/>
          <a:p>
            <a:endParaRPr lang="en-ZA" sz="1800"/>
          </a:p>
        </p:txBody>
      </p:sp>
      <p:sp>
        <p:nvSpPr>
          <p:cNvPr id="20" name="Text Placeholder 2">
            <a:extLst>
              <a:ext uri="{FF2B5EF4-FFF2-40B4-BE49-F238E27FC236}">
                <a16:creationId xmlns:a16="http://schemas.microsoft.com/office/drawing/2014/main" id="{FD1DEE89-5715-9A2E-E0C7-7E3DB7DF34EC}"/>
              </a:ext>
            </a:extLst>
          </p:cNvPr>
          <p:cNvSpPr>
            <a:spLocks noGrp="1"/>
          </p:cNvSpPr>
          <p:nvPr>
            <p:ph type="body" sz="quarter" idx="21" hasCustomPrompt="1"/>
          </p:nvPr>
        </p:nvSpPr>
        <p:spPr>
          <a:xfrm>
            <a:off x="1249917" y="2107768"/>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dirty="0"/>
              <a:t>&lt; Manually add numbers</a:t>
            </a:r>
          </a:p>
        </p:txBody>
      </p:sp>
      <p:sp>
        <p:nvSpPr>
          <p:cNvPr id="21" name="Text Placeholder 3">
            <a:extLst>
              <a:ext uri="{FF2B5EF4-FFF2-40B4-BE49-F238E27FC236}">
                <a16:creationId xmlns:a16="http://schemas.microsoft.com/office/drawing/2014/main" id="{59B94C1C-C56C-0CC9-565D-71591F31C737}"/>
              </a:ext>
            </a:extLst>
          </p:cNvPr>
          <p:cNvSpPr>
            <a:spLocks noGrp="1"/>
          </p:cNvSpPr>
          <p:nvPr>
            <p:ph type="body" sz="quarter" idx="23" hasCustomPrompt="1"/>
          </p:nvPr>
        </p:nvSpPr>
        <p:spPr>
          <a:xfrm>
            <a:off x="479637" y="2022010"/>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a:t>1</a:t>
            </a:r>
          </a:p>
        </p:txBody>
      </p:sp>
      <p:sp>
        <p:nvSpPr>
          <p:cNvPr id="22" name="Text Placeholder 2">
            <a:extLst>
              <a:ext uri="{FF2B5EF4-FFF2-40B4-BE49-F238E27FC236}">
                <a16:creationId xmlns:a16="http://schemas.microsoft.com/office/drawing/2014/main" id="{E3BC850E-32FD-3453-2483-3D0FCDEEF843}"/>
              </a:ext>
            </a:extLst>
          </p:cNvPr>
          <p:cNvSpPr>
            <a:spLocks noGrp="1"/>
          </p:cNvSpPr>
          <p:nvPr>
            <p:ph type="body" sz="quarter" idx="24" hasCustomPrompt="1"/>
          </p:nvPr>
        </p:nvSpPr>
        <p:spPr>
          <a:xfrm>
            <a:off x="1241634" y="2875366"/>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a:t>Click to add agenda item</a:t>
            </a:r>
          </a:p>
        </p:txBody>
      </p:sp>
      <p:sp>
        <p:nvSpPr>
          <p:cNvPr id="23" name="Text Placeholder 3">
            <a:extLst>
              <a:ext uri="{FF2B5EF4-FFF2-40B4-BE49-F238E27FC236}">
                <a16:creationId xmlns:a16="http://schemas.microsoft.com/office/drawing/2014/main" id="{2D41EA6A-2491-E1EF-FEAD-493A218639F6}"/>
              </a:ext>
            </a:extLst>
          </p:cNvPr>
          <p:cNvSpPr>
            <a:spLocks noGrp="1"/>
          </p:cNvSpPr>
          <p:nvPr>
            <p:ph type="body" sz="quarter" idx="25" hasCustomPrompt="1"/>
          </p:nvPr>
        </p:nvSpPr>
        <p:spPr>
          <a:xfrm>
            <a:off x="471353" y="2789609"/>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a:t>2</a:t>
            </a:r>
          </a:p>
        </p:txBody>
      </p:sp>
      <p:sp>
        <p:nvSpPr>
          <p:cNvPr id="24" name="Text Placeholder 2">
            <a:extLst>
              <a:ext uri="{FF2B5EF4-FFF2-40B4-BE49-F238E27FC236}">
                <a16:creationId xmlns:a16="http://schemas.microsoft.com/office/drawing/2014/main" id="{39E36E2D-0809-4F9C-69AF-60D633A788C5}"/>
              </a:ext>
            </a:extLst>
          </p:cNvPr>
          <p:cNvSpPr>
            <a:spLocks noGrp="1"/>
          </p:cNvSpPr>
          <p:nvPr>
            <p:ph type="body" sz="quarter" idx="26" hasCustomPrompt="1"/>
          </p:nvPr>
        </p:nvSpPr>
        <p:spPr>
          <a:xfrm>
            <a:off x="1249917" y="3638387"/>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a:t>Click to add agenda item</a:t>
            </a:r>
          </a:p>
        </p:txBody>
      </p:sp>
      <p:sp>
        <p:nvSpPr>
          <p:cNvPr id="25" name="Text Placeholder 3">
            <a:extLst>
              <a:ext uri="{FF2B5EF4-FFF2-40B4-BE49-F238E27FC236}">
                <a16:creationId xmlns:a16="http://schemas.microsoft.com/office/drawing/2014/main" id="{F1028929-AD26-F30F-67DE-40278901D6B9}"/>
              </a:ext>
            </a:extLst>
          </p:cNvPr>
          <p:cNvSpPr>
            <a:spLocks noGrp="1"/>
          </p:cNvSpPr>
          <p:nvPr>
            <p:ph type="body" sz="quarter" idx="27" hasCustomPrompt="1"/>
          </p:nvPr>
        </p:nvSpPr>
        <p:spPr>
          <a:xfrm>
            <a:off x="479637" y="3552630"/>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a:t>3</a:t>
            </a:r>
          </a:p>
        </p:txBody>
      </p:sp>
      <p:sp>
        <p:nvSpPr>
          <p:cNvPr id="26" name="Text Placeholder 2">
            <a:extLst>
              <a:ext uri="{FF2B5EF4-FFF2-40B4-BE49-F238E27FC236}">
                <a16:creationId xmlns:a16="http://schemas.microsoft.com/office/drawing/2014/main" id="{800FF7EE-6AC2-9F0E-5503-DB1EE9D39094}"/>
              </a:ext>
            </a:extLst>
          </p:cNvPr>
          <p:cNvSpPr>
            <a:spLocks noGrp="1"/>
          </p:cNvSpPr>
          <p:nvPr>
            <p:ph type="body" sz="quarter" idx="28" hasCustomPrompt="1"/>
          </p:nvPr>
        </p:nvSpPr>
        <p:spPr>
          <a:xfrm>
            <a:off x="1249917" y="4405985"/>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a:t>Click to add agenda item</a:t>
            </a:r>
          </a:p>
        </p:txBody>
      </p:sp>
      <p:sp>
        <p:nvSpPr>
          <p:cNvPr id="27" name="Text Placeholder 3">
            <a:extLst>
              <a:ext uri="{FF2B5EF4-FFF2-40B4-BE49-F238E27FC236}">
                <a16:creationId xmlns:a16="http://schemas.microsoft.com/office/drawing/2014/main" id="{EBEFD251-2C4C-5E89-B057-730FC680098C}"/>
              </a:ext>
            </a:extLst>
          </p:cNvPr>
          <p:cNvSpPr>
            <a:spLocks noGrp="1"/>
          </p:cNvSpPr>
          <p:nvPr>
            <p:ph type="body" sz="quarter" idx="83" hasCustomPrompt="1"/>
          </p:nvPr>
        </p:nvSpPr>
        <p:spPr>
          <a:xfrm>
            <a:off x="479637" y="4320228"/>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a:t>4</a:t>
            </a:r>
          </a:p>
        </p:txBody>
      </p:sp>
      <p:sp>
        <p:nvSpPr>
          <p:cNvPr id="38" name="Text Placeholder 2">
            <a:extLst>
              <a:ext uri="{FF2B5EF4-FFF2-40B4-BE49-F238E27FC236}">
                <a16:creationId xmlns:a16="http://schemas.microsoft.com/office/drawing/2014/main" id="{F4BA82C5-B014-719D-ACC3-8E10911C92D0}"/>
              </a:ext>
            </a:extLst>
          </p:cNvPr>
          <p:cNvSpPr>
            <a:spLocks noGrp="1"/>
          </p:cNvSpPr>
          <p:nvPr>
            <p:ph type="body" sz="quarter" idx="30" hasCustomPrompt="1"/>
          </p:nvPr>
        </p:nvSpPr>
        <p:spPr>
          <a:xfrm>
            <a:off x="1259405" y="5169006"/>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a:t>Click to add agenda item</a:t>
            </a:r>
          </a:p>
        </p:txBody>
      </p:sp>
      <p:sp>
        <p:nvSpPr>
          <p:cNvPr id="39" name="Text Placeholder 3">
            <a:extLst>
              <a:ext uri="{FF2B5EF4-FFF2-40B4-BE49-F238E27FC236}">
                <a16:creationId xmlns:a16="http://schemas.microsoft.com/office/drawing/2014/main" id="{11ED9351-76DD-F5AF-1E64-90A3312F4EEA}"/>
              </a:ext>
            </a:extLst>
          </p:cNvPr>
          <p:cNvSpPr>
            <a:spLocks noGrp="1"/>
          </p:cNvSpPr>
          <p:nvPr>
            <p:ph type="body" sz="quarter" idx="31" hasCustomPrompt="1"/>
          </p:nvPr>
        </p:nvSpPr>
        <p:spPr>
          <a:xfrm>
            <a:off x="489125" y="5083248"/>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a:t>5</a:t>
            </a:r>
          </a:p>
        </p:txBody>
      </p:sp>
      <p:sp>
        <p:nvSpPr>
          <p:cNvPr id="40" name="Text Placeholder 2">
            <a:extLst>
              <a:ext uri="{FF2B5EF4-FFF2-40B4-BE49-F238E27FC236}">
                <a16:creationId xmlns:a16="http://schemas.microsoft.com/office/drawing/2014/main" id="{64763CCC-B9AE-CF8E-49C9-C2178BC2E635}"/>
              </a:ext>
            </a:extLst>
          </p:cNvPr>
          <p:cNvSpPr>
            <a:spLocks noGrp="1"/>
          </p:cNvSpPr>
          <p:nvPr>
            <p:ph type="body" sz="quarter" idx="84" hasCustomPrompt="1"/>
          </p:nvPr>
        </p:nvSpPr>
        <p:spPr>
          <a:xfrm>
            <a:off x="7129775" y="2110539"/>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dirty="0"/>
              <a:t>&lt; Manually add numbers</a:t>
            </a:r>
          </a:p>
        </p:txBody>
      </p:sp>
      <p:sp>
        <p:nvSpPr>
          <p:cNvPr id="41" name="Text Placeholder 3">
            <a:extLst>
              <a:ext uri="{FF2B5EF4-FFF2-40B4-BE49-F238E27FC236}">
                <a16:creationId xmlns:a16="http://schemas.microsoft.com/office/drawing/2014/main" id="{E2E5F82F-A737-5977-6AF5-161DF2E836BD}"/>
              </a:ext>
            </a:extLst>
          </p:cNvPr>
          <p:cNvSpPr>
            <a:spLocks noGrp="1"/>
          </p:cNvSpPr>
          <p:nvPr>
            <p:ph type="body" sz="quarter" idx="85" hasCustomPrompt="1"/>
          </p:nvPr>
        </p:nvSpPr>
        <p:spPr>
          <a:xfrm>
            <a:off x="6359495" y="2024783"/>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dirty="0"/>
              <a:t>6</a:t>
            </a:r>
          </a:p>
        </p:txBody>
      </p:sp>
      <p:sp>
        <p:nvSpPr>
          <p:cNvPr id="42" name="Text Placeholder 2">
            <a:extLst>
              <a:ext uri="{FF2B5EF4-FFF2-40B4-BE49-F238E27FC236}">
                <a16:creationId xmlns:a16="http://schemas.microsoft.com/office/drawing/2014/main" id="{4402EF4E-4796-72ED-AFE2-C96F9D4A09ED}"/>
              </a:ext>
            </a:extLst>
          </p:cNvPr>
          <p:cNvSpPr>
            <a:spLocks noGrp="1"/>
          </p:cNvSpPr>
          <p:nvPr>
            <p:ph type="body" sz="quarter" idx="86" hasCustomPrompt="1"/>
          </p:nvPr>
        </p:nvSpPr>
        <p:spPr>
          <a:xfrm>
            <a:off x="7121491" y="2878137"/>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a:t>Click to add agenda item</a:t>
            </a:r>
          </a:p>
        </p:txBody>
      </p:sp>
      <p:sp>
        <p:nvSpPr>
          <p:cNvPr id="43" name="Text Placeholder 3">
            <a:extLst>
              <a:ext uri="{FF2B5EF4-FFF2-40B4-BE49-F238E27FC236}">
                <a16:creationId xmlns:a16="http://schemas.microsoft.com/office/drawing/2014/main" id="{5615FA29-D0C7-7BBC-3B49-6937D3545CC9}"/>
              </a:ext>
            </a:extLst>
          </p:cNvPr>
          <p:cNvSpPr>
            <a:spLocks noGrp="1"/>
          </p:cNvSpPr>
          <p:nvPr>
            <p:ph type="body" sz="quarter" idx="87" hasCustomPrompt="1"/>
          </p:nvPr>
        </p:nvSpPr>
        <p:spPr>
          <a:xfrm>
            <a:off x="6351211" y="2792380"/>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dirty="0"/>
              <a:t>7</a:t>
            </a:r>
          </a:p>
        </p:txBody>
      </p:sp>
      <p:sp>
        <p:nvSpPr>
          <p:cNvPr id="44" name="Text Placeholder 2">
            <a:extLst>
              <a:ext uri="{FF2B5EF4-FFF2-40B4-BE49-F238E27FC236}">
                <a16:creationId xmlns:a16="http://schemas.microsoft.com/office/drawing/2014/main" id="{8331421D-A2AD-CD72-9EA6-F4F79893336E}"/>
              </a:ext>
            </a:extLst>
          </p:cNvPr>
          <p:cNvSpPr>
            <a:spLocks noGrp="1"/>
          </p:cNvSpPr>
          <p:nvPr>
            <p:ph type="body" sz="quarter" idx="88" hasCustomPrompt="1"/>
          </p:nvPr>
        </p:nvSpPr>
        <p:spPr>
          <a:xfrm>
            <a:off x="7129775" y="3641160"/>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a:t>Click to add agenda item</a:t>
            </a:r>
          </a:p>
        </p:txBody>
      </p:sp>
      <p:sp>
        <p:nvSpPr>
          <p:cNvPr id="45" name="Text Placeholder 3">
            <a:extLst>
              <a:ext uri="{FF2B5EF4-FFF2-40B4-BE49-F238E27FC236}">
                <a16:creationId xmlns:a16="http://schemas.microsoft.com/office/drawing/2014/main" id="{781F7B2D-9872-EE64-20FE-4209F7D1F757}"/>
              </a:ext>
            </a:extLst>
          </p:cNvPr>
          <p:cNvSpPr>
            <a:spLocks noGrp="1"/>
          </p:cNvSpPr>
          <p:nvPr>
            <p:ph type="body" sz="quarter" idx="89" hasCustomPrompt="1"/>
          </p:nvPr>
        </p:nvSpPr>
        <p:spPr>
          <a:xfrm>
            <a:off x="6359495" y="3555403"/>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dirty="0"/>
              <a:t>8</a:t>
            </a:r>
          </a:p>
        </p:txBody>
      </p:sp>
      <p:sp>
        <p:nvSpPr>
          <p:cNvPr id="46" name="Text Placeholder 2">
            <a:extLst>
              <a:ext uri="{FF2B5EF4-FFF2-40B4-BE49-F238E27FC236}">
                <a16:creationId xmlns:a16="http://schemas.microsoft.com/office/drawing/2014/main" id="{75D9A1DC-E00A-7CBD-D354-4E543A2CE119}"/>
              </a:ext>
            </a:extLst>
          </p:cNvPr>
          <p:cNvSpPr>
            <a:spLocks noGrp="1"/>
          </p:cNvSpPr>
          <p:nvPr>
            <p:ph type="body" sz="quarter" idx="90" hasCustomPrompt="1"/>
          </p:nvPr>
        </p:nvSpPr>
        <p:spPr>
          <a:xfrm>
            <a:off x="7129775" y="4408756"/>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a:t>Click to add agenda item</a:t>
            </a:r>
          </a:p>
        </p:txBody>
      </p:sp>
      <p:sp>
        <p:nvSpPr>
          <p:cNvPr id="47" name="Text Placeholder 3">
            <a:extLst>
              <a:ext uri="{FF2B5EF4-FFF2-40B4-BE49-F238E27FC236}">
                <a16:creationId xmlns:a16="http://schemas.microsoft.com/office/drawing/2014/main" id="{1E381A31-6072-23B5-C850-C9010954EE09}"/>
              </a:ext>
            </a:extLst>
          </p:cNvPr>
          <p:cNvSpPr>
            <a:spLocks noGrp="1"/>
          </p:cNvSpPr>
          <p:nvPr>
            <p:ph type="body" sz="quarter" idx="91" hasCustomPrompt="1"/>
          </p:nvPr>
        </p:nvSpPr>
        <p:spPr>
          <a:xfrm>
            <a:off x="6359495" y="4322999"/>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dirty="0"/>
              <a:t>9</a:t>
            </a:r>
          </a:p>
        </p:txBody>
      </p:sp>
      <p:sp>
        <p:nvSpPr>
          <p:cNvPr id="48" name="Text Placeholder 2">
            <a:extLst>
              <a:ext uri="{FF2B5EF4-FFF2-40B4-BE49-F238E27FC236}">
                <a16:creationId xmlns:a16="http://schemas.microsoft.com/office/drawing/2014/main" id="{B6456E29-0E87-89E4-C991-0D7D60F66598}"/>
              </a:ext>
            </a:extLst>
          </p:cNvPr>
          <p:cNvSpPr>
            <a:spLocks noGrp="1"/>
          </p:cNvSpPr>
          <p:nvPr>
            <p:ph type="body" sz="quarter" idx="92" hasCustomPrompt="1"/>
          </p:nvPr>
        </p:nvSpPr>
        <p:spPr>
          <a:xfrm>
            <a:off x="7139263" y="5171777"/>
            <a:ext cx="4696852" cy="400110"/>
          </a:xfrm>
          <a:prstGeom prst="rect">
            <a:avLst/>
          </a:prstGeom>
        </p:spPr>
        <p:txBody>
          <a:bodyPr wrap="square" numCol="1" anchor="ctr">
            <a:spAutoFit/>
          </a:bodyPr>
          <a:lstStyle>
            <a:lvl1pPr marL="0" indent="0">
              <a:lnSpc>
                <a:spcPct val="100000"/>
              </a:lnSpc>
              <a:spcBef>
                <a:spcPts val="0"/>
              </a:spcBef>
              <a:buFont typeface="+mj-lt"/>
              <a:buNone/>
              <a:defRPr sz="2000">
                <a:solidFill>
                  <a:schemeClr val="bg1"/>
                </a:solidFill>
                <a:latin typeface="Arial" panose="020B0604020202020204" pitchFamily="34" charset="0"/>
                <a:cs typeface="Arial" panose="020B0604020202020204" pitchFamily="34" charset="0"/>
              </a:defRPr>
            </a:lvl1pPr>
            <a:lvl2pPr marL="169864" indent="0">
              <a:lnSpc>
                <a:spcPct val="100000"/>
              </a:lnSpc>
              <a:buFont typeface="+mj-lt"/>
              <a:buNone/>
              <a:defRPr sz="1400">
                <a:latin typeface="Arial" panose="020B0604020202020204" pitchFamily="34" charset="0"/>
                <a:cs typeface="Arial" panose="020B0604020202020204" pitchFamily="34" charset="0"/>
              </a:defRPr>
            </a:lvl2pPr>
            <a:lvl3pPr marL="398466" indent="0">
              <a:lnSpc>
                <a:spcPct val="100000"/>
              </a:lnSpc>
              <a:buFont typeface="+mj-lt"/>
              <a:buNone/>
              <a:defRPr sz="1200">
                <a:latin typeface="Arial" panose="020B0604020202020204" pitchFamily="34" charset="0"/>
                <a:cs typeface="Arial" panose="020B0604020202020204" pitchFamily="34" charset="0"/>
              </a:defRPr>
            </a:lvl3pPr>
            <a:lvl4pPr marL="1371609" indent="0">
              <a:buFont typeface="+mj-lt"/>
              <a:buNone/>
              <a:defRPr sz="1100">
                <a:latin typeface="Arial" panose="020B0604020202020204" pitchFamily="34" charset="0"/>
                <a:cs typeface="Arial" panose="020B0604020202020204" pitchFamily="34" charset="0"/>
              </a:defRPr>
            </a:lvl4pPr>
            <a:lvl5pPr marL="1828812" indent="0">
              <a:buFont typeface="+mj-lt"/>
              <a:buNone/>
              <a:defRPr sz="1100">
                <a:latin typeface="Arial" panose="020B0604020202020204" pitchFamily="34" charset="0"/>
                <a:cs typeface="Arial" panose="020B0604020202020204" pitchFamily="34" charset="0"/>
              </a:defRPr>
            </a:lvl5pPr>
          </a:lstStyle>
          <a:p>
            <a:pPr lvl="0"/>
            <a:r>
              <a:rPr lang="en-US"/>
              <a:t>Click to add agenda item</a:t>
            </a:r>
          </a:p>
        </p:txBody>
      </p:sp>
      <p:sp>
        <p:nvSpPr>
          <p:cNvPr id="49" name="Text Placeholder 3">
            <a:extLst>
              <a:ext uri="{FF2B5EF4-FFF2-40B4-BE49-F238E27FC236}">
                <a16:creationId xmlns:a16="http://schemas.microsoft.com/office/drawing/2014/main" id="{201E1C9F-85EB-ED47-664F-04C452B4CDDC}"/>
              </a:ext>
            </a:extLst>
          </p:cNvPr>
          <p:cNvSpPr>
            <a:spLocks noGrp="1"/>
          </p:cNvSpPr>
          <p:nvPr>
            <p:ph type="body" sz="quarter" idx="93" hasCustomPrompt="1"/>
          </p:nvPr>
        </p:nvSpPr>
        <p:spPr>
          <a:xfrm>
            <a:off x="6368983" y="5086021"/>
            <a:ext cx="761996" cy="590931"/>
          </a:xfrm>
          <a:prstGeom prst="rect">
            <a:avLst/>
          </a:prstGeom>
        </p:spPr>
        <p:txBody>
          <a:bodyPr>
            <a:spAutoFit/>
          </a:bodyPr>
          <a:lstStyle>
            <a:lvl1pPr marL="0" indent="0" algn="l">
              <a:buNone/>
              <a:defRPr sz="3600" b="0">
                <a:solidFill>
                  <a:schemeClr val="accent3"/>
                </a:solidFill>
                <a:latin typeface="Poppins Medium" panose="00000600000000000000" pitchFamily="2" charset="0"/>
                <a:ea typeface="Zilla Slab Light" pitchFamily="2" charset="0"/>
                <a:cs typeface="Poppins Medium" panose="00000600000000000000" pitchFamily="2" charset="0"/>
              </a:defRPr>
            </a:lvl1pPr>
            <a:lvl2pPr marL="457203" indent="0">
              <a:buNone/>
              <a:defRPr sz="1400">
                <a:latin typeface="Arial" panose="020B0604020202020204" pitchFamily="34" charset="0"/>
                <a:cs typeface="Arial" panose="020B0604020202020204" pitchFamily="34" charset="0"/>
              </a:defRPr>
            </a:lvl2pPr>
            <a:lvl3pPr marL="914406" indent="0">
              <a:buNone/>
              <a:defRPr sz="1400">
                <a:latin typeface="Arial" panose="020B0604020202020204" pitchFamily="34" charset="0"/>
                <a:cs typeface="Arial" panose="020B0604020202020204" pitchFamily="34" charset="0"/>
              </a:defRPr>
            </a:lvl3pPr>
            <a:lvl4pPr marL="1371609" indent="0">
              <a:buNone/>
              <a:defRPr sz="1400">
                <a:latin typeface="Arial" panose="020B0604020202020204" pitchFamily="34" charset="0"/>
                <a:cs typeface="Arial" panose="020B0604020202020204" pitchFamily="34" charset="0"/>
              </a:defRPr>
            </a:lvl4pPr>
            <a:lvl5pPr marL="1828812" indent="0">
              <a:buNone/>
              <a:defRPr sz="1400">
                <a:latin typeface="Arial" panose="020B0604020202020204" pitchFamily="34" charset="0"/>
                <a:cs typeface="Arial" panose="020B0604020202020204" pitchFamily="34" charset="0"/>
              </a:defRPr>
            </a:lvl5pPr>
          </a:lstStyle>
          <a:p>
            <a:pPr lvl="0"/>
            <a:r>
              <a:rPr lang="en-US" dirty="0"/>
              <a:t>10</a:t>
            </a:r>
          </a:p>
        </p:txBody>
      </p:sp>
    </p:spTree>
    <p:extLst>
      <p:ext uri="{BB962C8B-B14F-4D97-AF65-F5344CB8AC3E}">
        <p14:creationId xmlns:p14="http://schemas.microsoft.com/office/powerpoint/2010/main" val="187421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ck page 2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25C7A9-2C7E-4269-A436-81ED58A2BBB1}"/>
              </a:ext>
            </a:extLst>
          </p:cNvPr>
          <p:cNvSpPr/>
          <p:nvPr userDrawn="1"/>
        </p:nvSpPr>
        <p:spPr>
          <a:xfrm>
            <a:off x="0" y="-1"/>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a:extLst>
              <a:ext uri="{FF2B5EF4-FFF2-40B4-BE49-F238E27FC236}">
                <a16:creationId xmlns:a16="http://schemas.microsoft.com/office/drawing/2014/main" id="{3E1C06DA-3A2B-4D05-8CDD-382709B0C125}"/>
              </a:ext>
            </a:extLst>
          </p:cNvPr>
          <p:cNvSpPr>
            <a:spLocks noGrp="1"/>
          </p:cNvSpPr>
          <p:nvPr>
            <p:ph type="body" sz="quarter" idx="10" hasCustomPrompt="1"/>
          </p:nvPr>
        </p:nvSpPr>
        <p:spPr>
          <a:xfrm>
            <a:off x="549744" y="2074176"/>
            <a:ext cx="6070922" cy="492443"/>
          </a:xfrm>
          <a:prstGeom prst="rect">
            <a:avLst/>
          </a:prstGeom>
        </p:spPr>
        <p:txBody>
          <a:bodyPr wrap="square" anchor="b">
            <a:spAutoFit/>
          </a:bodyPr>
          <a:lstStyle>
            <a:lvl1pPr marL="0" indent="0">
              <a:lnSpc>
                <a:spcPts val="3200"/>
              </a:lnSpc>
              <a:buNone/>
              <a:defRPr sz="2400" b="0" i="1" cap="none" baseline="0">
                <a:solidFill>
                  <a:schemeClr val="accent4"/>
                </a:solidFill>
                <a:latin typeface="Titillium Web" panose="00000500000000000000" pitchFamily="2" charset="0"/>
                <a:ea typeface="Zilla Slab Light" pitchFamily="2" charset="0"/>
                <a:cs typeface="Poppins Medium" panose="00000600000000000000" pitchFamily="2" charset="0"/>
              </a:defRPr>
            </a:lvl1pPr>
            <a:lvl2pPr marL="457203" indent="0">
              <a:buNone/>
              <a:defRPr/>
            </a:lvl2pPr>
            <a:lvl3pPr marL="914406" indent="0">
              <a:buNone/>
              <a:defRPr/>
            </a:lvl3pPr>
            <a:lvl4pPr marL="1371609" indent="0">
              <a:buNone/>
              <a:defRPr/>
            </a:lvl4pPr>
            <a:lvl5pPr marL="1828812" indent="0">
              <a:buNone/>
              <a:defRPr/>
            </a:lvl5pPr>
          </a:lstStyle>
          <a:p>
            <a:pPr lvl="0"/>
            <a:r>
              <a:rPr lang="en-US" dirty="0"/>
              <a:t>Click to add quote via Timesaver</a:t>
            </a:r>
          </a:p>
        </p:txBody>
      </p:sp>
      <p:sp>
        <p:nvSpPr>
          <p:cNvPr id="14" name="Text Placeholder 13">
            <a:extLst>
              <a:ext uri="{FF2B5EF4-FFF2-40B4-BE49-F238E27FC236}">
                <a16:creationId xmlns:a16="http://schemas.microsoft.com/office/drawing/2014/main" id="{E8C3D20D-2D30-4C83-A10B-2C3D8EAE1DF1}"/>
              </a:ext>
            </a:extLst>
          </p:cNvPr>
          <p:cNvSpPr>
            <a:spLocks noGrp="1"/>
          </p:cNvSpPr>
          <p:nvPr>
            <p:ph type="body" sz="quarter" idx="11"/>
          </p:nvPr>
        </p:nvSpPr>
        <p:spPr>
          <a:xfrm>
            <a:off x="565786" y="2792946"/>
            <a:ext cx="6056127" cy="263149"/>
          </a:xfrm>
          <a:prstGeom prst="rect">
            <a:avLst/>
          </a:prstGeom>
        </p:spPr>
        <p:txBody>
          <a:bodyPr wrap="square">
            <a:spAutoFit/>
          </a:bodyPr>
          <a:lstStyle>
            <a:lvl1pPr marL="0" indent="0">
              <a:buNone/>
              <a:defRPr sz="1200" b="1" cap="all" baseline="0">
                <a:solidFill>
                  <a:schemeClr val="accent4"/>
                </a:solidFill>
                <a:latin typeface="Titillium Web" panose="00000500000000000000" pitchFamily="2" charset="0"/>
                <a:cs typeface="Arial" panose="020B0604020202020204" pitchFamily="34" charset="0"/>
              </a:defRPr>
            </a:lvl1pPr>
            <a:lvl5pPr>
              <a:defRPr/>
            </a:lvl5pPr>
          </a:lstStyle>
          <a:p>
            <a:pPr lvl="0"/>
            <a:r>
              <a:rPr lang="en-US"/>
              <a:t>Click to edit Master text styles</a:t>
            </a:r>
          </a:p>
        </p:txBody>
      </p:sp>
      <p:pic>
        <p:nvPicPr>
          <p:cNvPr id="16" name="Picture 15" descr="A person and a child walking&#10;&#10;AI-generated content may be incorrect.">
            <a:extLst>
              <a:ext uri="{FF2B5EF4-FFF2-40B4-BE49-F238E27FC236}">
                <a16:creationId xmlns:a16="http://schemas.microsoft.com/office/drawing/2014/main" id="{66F3AD28-7147-658B-6347-EF16BDC94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5360" y="2312850"/>
            <a:ext cx="1199210" cy="1541842"/>
          </a:xfrm>
          <a:prstGeom prst="rect">
            <a:avLst/>
          </a:prstGeom>
        </p:spPr>
      </p:pic>
      <p:sp>
        <p:nvSpPr>
          <p:cNvPr id="17" name="Freeform: Shape 16">
            <a:extLst>
              <a:ext uri="{FF2B5EF4-FFF2-40B4-BE49-F238E27FC236}">
                <a16:creationId xmlns:a16="http://schemas.microsoft.com/office/drawing/2014/main" id="{462AF78D-AB8E-4F5B-E724-1780F2D05EE5}"/>
              </a:ext>
            </a:extLst>
          </p:cNvPr>
          <p:cNvSpPr/>
          <p:nvPr userDrawn="1"/>
        </p:nvSpPr>
        <p:spPr>
          <a:xfrm>
            <a:off x="7671470" y="4533863"/>
            <a:ext cx="1338535" cy="2318380"/>
          </a:xfrm>
          <a:custGeom>
            <a:avLst/>
            <a:gdLst>
              <a:gd name="connsiteX0" fmla="*/ 0 w 1018325"/>
              <a:gd name="connsiteY0" fmla="*/ 1763768 h 1763767"/>
              <a:gd name="connsiteX1" fmla="*/ 0 w 1018325"/>
              <a:gd name="connsiteY1" fmla="*/ 661429 h 1763767"/>
              <a:gd name="connsiteX2" fmla="*/ 1018326 w 1018325"/>
              <a:gd name="connsiteY2" fmla="*/ 0 h 1763767"/>
              <a:gd name="connsiteX3" fmla="*/ 0 w 1018325"/>
              <a:gd name="connsiteY3" fmla="*/ 1763768 h 1763767"/>
            </a:gdLst>
            <a:ahLst/>
            <a:cxnLst>
              <a:cxn ang="0">
                <a:pos x="connsiteX0" y="connsiteY0"/>
              </a:cxn>
              <a:cxn ang="0">
                <a:pos x="connsiteX1" y="connsiteY1"/>
              </a:cxn>
              <a:cxn ang="0">
                <a:pos x="connsiteX2" y="connsiteY2"/>
              </a:cxn>
              <a:cxn ang="0">
                <a:pos x="connsiteX3" y="connsiteY3"/>
              </a:cxn>
            </a:cxnLst>
            <a:rect l="l" t="t" r="r" b="b"/>
            <a:pathLst>
              <a:path w="1018325" h="1763767">
                <a:moveTo>
                  <a:pt x="0" y="1763768"/>
                </a:moveTo>
                <a:lnTo>
                  <a:pt x="0" y="661429"/>
                </a:lnTo>
                <a:lnTo>
                  <a:pt x="1018326" y="0"/>
                </a:lnTo>
                <a:lnTo>
                  <a:pt x="0" y="1763768"/>
                </a:lnTo>
                <a:close/>
              </a:path>
            </a:pathLst>
          </a:custGeom>
          <a:solidFill>
            <a:schemeClr val="accent2">
              <a:lumMod val="90000"/>
            </a:schemeClr>
          </a:solidFill>
          <a:ln w="6316" cap="flat">
            <a:noFill/>
            <a:prstDash val="solid"/>
            <a:miter/>
          </a:ln>
        </p:spPr>
        <p:txBody>
          <a:bodyPr rtlCol="0" anchor="ctr"/>
          <a:lstStyle/>
          <a:p>
            <a:endParaRPr lang="en-ZA" sz="1800"/>
          </a:p>
        </p:txBody>
      </p:sp>
      <p:sp>
        <p:nvSpPr>
          <p:cNvPr id="18" name="Freeform: Shape 17">
            <a:extLst>
              <a:ext uri="{FF2B5EF4-FFF2-40B4-BE49-F238E27FC236}">
                <a16:creationId xmlns:a16="http://schemas.microsoft.com/office/drawing/2014/main" id="{81E56A6E-FBE8-C860-2EDA-BD5608067E41}"/>
              </a:ext>
            </a:extLst>
          </p:cNvPr>
          <p:cNvSpPr/>
          <p:nvPr userDrawn="1"/>
        </p:nvSpPr>
        <p:spPr>
          <a:xfrm>
            <a:off x="6332933" y="4533864"/>
            <a:ext cx="2677072" cy="869413"/>
          </a:xfrm>
          <a:custGeom>
            <a:avLst/>
            <a:gdLst>
              <a:gd name="connsiteX0" fmla="*/ 1018326 w 2036651"/>
              <a:gd name="connsiteY0" fmla="*/ 661429 h 661428"/>
              <a:gd name="connsiteX1" fmla="*/ 0 w 2036651"/>
              <a:gd name="connsiteY1" fmla="*/ 0 h 661428"/>
              <a:gd name="connsiteX2" fmla="*/ 2036652 w 2036651"/>
              <a:gd name="connsiteY2" fmla="*/ 0 h 661428"/>
              <a:gd name="connsiteX3" fmla="*/ 1018326 w 2036651"/>
              <a:gd name="connsiteY3" fmla="*/ 661429 h 661428"/>
            </a:gdLst>
            <a:ahLst/>
            <a:cxnLst>
              <a:cxn ang="0">
                <a:pos x="connsiteX0" y="connsiteY0"/>
              </a:cxn>
              <a:cxn ang="0">
                <a:pos x="connsiteX1" y="connsiteY1"/>
              </a:cxn>
              <a:cxn ang="0">
                <a:pos x="connsiteX2" y="connsiteY2"/>
              </a:cxn>
              <a:cxn ang="0">
                <a:pos x="connsiteX3" y="connsiteY3"/>
              </a:cxn>
            </a:cxnLst>
            <a:rect l="l" t="t" r="r" b="b"/>
            <a:pathLst>
              <a:path w="2036651" h="661428">
                <a:moveTo>
                  <a:pt x="1018326" y="661429"/>
                </a:moveTo>
                <a:lnTo>
                  <a:pt x="0" y="0"/>
                </a:lnTo>
                <a:lnTo>
                  <a:pt x="2036652" y="0"/>
                </a:lnTo>
                <a:lnTo>
                  <a:pt x="1018326" y="661429"/>
                </a:lnTo>
                <a:close/>
              </a:path>
            </a:pathLst>
          </a:custGeom>
          <a:solidFill>
            <a:schemeClr val="accent2"/>
          </a:solidFill>
          <a:ln w="6316" cap="flat">
            <a:noFill/>
            <a:prstDash val="solid"/>
            <a:miter/>
          </a:ln>
        </p:spPr>
        <p:txBody>
          <a:bodyPr rtlCol="0" anchor="ctr"/>
          <a:lstStyle/>
          <a:p>
            <a:endParaRPr lang="en-ZA" sz="1800"/>
          </a:p>
        </p:txBody>
      </p:sp>
      <p:sp>
        <p:nvSpPr>
          <p:cNvPr id="19" name="Freeform: Shape 18">
            <a:extLst>
              <a:ext uri="{FF2B5EF4-FFF2-40B4-BE49-F238E27FC236}">
                <a16:creationId xmlns:a16="http://schemas.microsoft.com/office/drawing/2014/main" id="{B8C9E44C-C261-E732-4E40-7AABBB83F6BD}"/>
              </a:ext>
            </a:extLst>
          </p:cNvPr>
          <p:cNvSpPr/>
          <p:nvPr userDrawn="1"/>
        </p:nvSpPr>
        <p:spPr>
          <a:xfrm>
            <a:off x="6332934" y="4533863"/>
            <a:ext cx="1338535" cy="2318380"/>
          </a:xfrm>
          <a:custGeom>
            <a:avLst/>
            <a:gdLst>
              <a:gd name="connsiteX0" fmla="*/ 1018326 w 1018325"/>
              <a:gd name="connsiteY0" fmla="*/ 1763768 h 1763767"/>
              <a:gd name="connsiteX1" fmla="*/ 0 w 1018325"/>
              <a:gd name="connsiteY1" fmla="*/ 0 h 1763767"/>
              <a:gd name="connsiteX2" fmla="*/ 1018326 w 1018325"/>
              <a:gd name="connsiteY2" fmla="*/ 661429 h 1763767"/>
              <a:gd name="connsiteX3" fmla="*/ 1018326 w 1018325"/>
              <a:gd name="connsiteY3" fmla="*/ 1763768 h 1763767"/>
            </a:gdLst>
            <a:ahLst/>
            <a:cxnLst>
              <a:cxn ang="0">
                <a:pos x="connsiteX0" y="connsiteY0"/>
              </a:cxn>
              <a:cxn ang="0">
                <a:pos x="connsiteX1" y="connsiteY1"/>
              </a:cxn>
              <a:cxn ang="0">
                <a:pos x="connsiteX2" y="connsiteY2"/>
              </a:cxn>
              <a:cxn ang="0">
                <a:pos x="connsiteX3" y="connsiteY3"/>
              </a:cxn>
            </a:cxnLst>
            <a:rect l="l" t="t" r="r" b="b"/>
            <a:pathLst>
              <a:path w="1018325" h="1763767">
                <a:moveTo>
                  <a:pt x="1018326" y="1763768"/>
                </a:moveTo>
                <a:lnTo>
                  <a:pt x="0" y="0"/>
                </a:lnTo>
                <a:lnTo>
                  <a:pt x="1018326" y="661429"/>
                </a:lnTo>
                <a:lnTo>
                  <a:pt x="1018326" y="1763768"/>
                </a:lnTo>
                <a:close/>
              </a:path>
            </a:pathLst>
          </a:custGeom>
          <a:solidFill>
            <a:schemeClr val="accent6"/>
          </a:solidFill>
          <a:ln w="6316" cap="flat">
            <a:noFill/>
            <a:prstDash val="solid"/>
            <a:miter/>
          </a:ln>
        </p:spPr>
        <p:txBody>
          <a:bodyPr rtlCol="0" anchor="ctr"/>
          <a:lstStyle/>
          <a:p>
            <a:endParaRPr lang="en-ZA" sz="1800"/>
          </a:p>
        </p:txBody>
      </p:sp>
      <p:sp>
        <p:nvSpPr>
          <p:cNvPr id="20" name="Freeform: Shape 19">
            <a:extLst>
              <a:ext uri="{FF2B5EF4-FFF2-40B4-BE49-F238E27FC236}">
                <a16:creationId xmlns:a16="http://schemas.microsoft.com/office/drawing/2014/main" id="{415F253D-5FE9-765D-D6CB-8FEFEB2D2AF3}"/>
              </a:ext>
            </a:extLst>
          </p:cNvPr>
          <p:cNvSpPr/>
          <p:nvPr userDrawn="1"/>
        </p:nvSpPr>
        <p:spPr>
          <a:xfrm>
            <a:off x="9434708" y="-33069"/>
            <a:ext cx="2215837" cy="3837922"/>
          </a:xfrm>
          <a:custGeom>
            <a:avLst/>
            <a:gdLst>
              <a:gd name="connsiteX0" fmla="*/ 0 w 1685755"/>
              <a:gd name="connsiteY0" fmla="*/ 2919799 h 2919798"/>
              <a:gd name="connsiteX1" fmla="*/ 0 w 1685755"/>
              <a:gd name="connsiteY1" fmla="*/ 1094885 h 2919798"/>
              <a:gd name="connsiteX2" fmla="*/ 1685756 w 1685755"/>
              <a:gd name="connsiteY2" fmla="*/ 0 h 2919798"/>
              <a:gd name="connsiteX3" fmla="*/ 0 w 1685755"/>
              <a:gd name="connsiteY3" fmla="*/ 2919799 h 2919798"/>
            </a:gdLst>
            <a:ahLst/>
            <a:cxnLst>
              <a:cxn ang="0">
                <a:pos x="connsiteX0" y="connsiteY0"/>
              </a:cxn>
              <a:cxn ang="0">
                <a:pos x="connsiteX1" y="connsiteY1"/>
              </a:cxn>
              <a:cxn ang="0">
                <a:pos x="connsiteX2" y="connsiteY2"/>
              </a:cxn>
              <a:cxn ang="0">
                <a:pos x="connsiteX3" y="connsiteY3"/>
              </a:cxn>
            </a:cxnLst>
            <a:rect l="l" t="t" r="r" b="b"/>
            <a:pathLst>
              <a:path w="1685755" h="2919798">
                <a:moveTo>
                  <a:pt x="0" y="2919799"/>
                </a:moveTo>
                <a:lnTo>
                  <a:pt x="0" y="1094885"/>
                </a:lnTo>
                <a:lnTo>
                  <a:pt x="1685756" y="0"/>
                </a:lnTo>
                <a:lnTo>
                  <a:pt x="0" y="2919799"/>
                </a:lnTo>
                <a:close/>
              </a:path>
            </a:pathLst>
          </a:custGeom>
          <a:solidFill>
            <a:schemeClr val="accent1"/>
          </a:solidFill>
          <a:ln w="6316" cap="flat">
            <a:noFill/>
            <a:prstDash val="solid"/>
            <a:miter/>
          </a:ln>
        </p:spPr>
        <p:txBody>
          <a:bodyPr rtlCol="0" anchor="ctr"/>
          <a:lstStyle/>
          <a:p>
            <a:endParaRPr lang="en-ZA" sz="1800"/>
          </a:p>
        </p:txBody>
      </p:sp>
      <p:sp>
        <p:nvSpPr>
          <p:cNvPr id="21" name="Freeform: Shape 20">
            <a:extLst>
              <a:ext uri="{FF2B5EF4-FFF2-40B4-BE49-F238E27FC236}">
                <a16:creationId xmlns:a16="http://schemas.microsoft.com/office/drawing/2014/main" id="{75A0A203-20FB-BE5E-E26B-DBB3EF67E130}"/>
              </a:ext>
            </a:extLst>
          </p:cNvPr>
          <p:cNvSpPr/>
          <p:nvPr userDrawn="1"/>
        </p:nvSpPr>
        <p:spPr>
          <a:xfrm>
            <a:off x="7218870" y="-33068"/>
            <a:ext cx="4431674" cy="1439169"/>
          </a:xfrm>
          <a:custGeom>
            <a:avLst/>
            <a:gdLst>
              <a:gd name="connsiteX0" fmla="*/ 1685755 w 3371510"/>
              <a:gd name="connsiteY0" fmla="*/ 1094885 h 1094885"/>
              <a:gd name="connsiteX1" fmla="*/ 0 w 3371510"/>
              <a:gd name="connsiteY1" fmla="*/ 0 h 1094885"/>
              <a:gd name="connsiteX2" fmla="*/ 3371511 w 3371510"/>
              <a:gd name="connsiteY2" fmla="*/ 0 h 1094885"/>
              <a:gd name="connsiteX3" fmla="*/ 1685755 w 3371510"/>
              <a:gd name="connsiteY3" fmla="*/ 1094885 h 1094885"/>
            </a:gdLst>
            <a:ahLst/>
            <a:cxnLst>
              <a:cxn ang="0">
                <a:pos x="connsiteX0" y="connsiteY0"/>
              </a:cxn>
              <a:cxn ang="0">
                <a:pos x="connsiteX1" y="connsiteY1"/>
              </a:cxn>
              <a:cxn ang="0">
                <a:pos x="connsiteX2" y="connsiteY2"/>
              </a:cxn>
              <a:cxn ang="0">
                <a:pos x="connsiteX3" y="connsiteY3"/>
              </a:cxn>
            </a:cxnLst>
            <a:rect l="l" t="t" r="r" b="b"/>
            <a:pathLst>
              <a:path w="3371510" h="1094885">
                <a:moveTo>
                  <a:pt x="1685755" y="1094885"/>
                </a:moveTo>
                <a:lnTo>
                  <a:pt x="0" y="0"/>
                </a:lnTo>
                <a:lnTo>
                  <a:pt x="3371511" y="0"/>
                </a:lnTo>
                <a:lnTo>
                  <a:pt x="1685755" y="1094885"/>
                </a:lnTo>
                <a:close/>
              </a:path>
            </a:pathLst>
          </a:custGeom>
          <a:solidFill>
            <a:schemeClr val="accent1">
              <a:lumMod val="50000"/>
            </a:schemeClr>
          </a:solidFill>
          <a:ln w="6316" cap="flat">
            <a:noFill/>
            <a:prstDash val="solid"/>
            <a:miter/>
          </a:ln>
        </p:spPr>
        <p:txBody>
          <a:bodyPr rtlCol="0" anchor="ctr"/>
          <a:lstStyle/>
          <a:p>
            <a:endParaRPr lang="en-ZA" sz="1800"/>
          </a:p>
        </p:txBody>
      </p:sp>
      <p:sp>
        <p:nvSpPr>
          <p:cNvPr id="22" name="Freeform: Shape 21">
            <a:extLst>
              <a:ext uri="{FF2B5EF4-FFF2-40B4-BE49-F238E27FC236}">
                <a16:creationId xmlns:a16="http://schemas.microsoft.com/office/drawing/2014/main" id="{7B475F56-E072-9E2F-3D57-B8F23146029F}"/>
              </a:ext>
            </a:extLst>
          </p:cNvPr>
          <p:cNvSpPr/>
          <p:nvPr userDrawn="1"/>
        </p:nvSpPr>
        <p:spPr>
          <a:xfrm>
            <a:off x="7218871" y="-33069"/>
            <a:ext cx="2215837" cy="3837922"/>
          </a:xfrm>
          <a:custGeom>
            <a:avLst/>
            <a:gdLst>
              <a:gd name="connsiteX0" fmla="*/ 1685755 w 1685755"/>
              <a:gd name="connsiteY0" fmla="*/ 2919799 h 2919798"/>
              <a:gd name="connsiteX1" fmla="*/ 0 w 1685755"/>
              <a:gd name="connsiteY1" fmla="*/ 0 h 2919798"/>
              <a:gd name="connsiteX2" fmla="*/ 1685755 w 1685755"/>
              <a:gd name="connsiteY2" fmla="*/ 1094885 h 2919798"/>
              <a:gd name="connsiteX3" fmla="*/ 1685755 w 1685755"/>
              <a:gd name="connsiteY3" fmla="*/ 2919799 h 2919798"/>
            </a:gdLst>
            <a:ahLst/>
            <a:cxnLst>
              <a:cxn ang="0">
                <a:pos x="connsiteX0" y="connsiteY0"/>
              </a:cxn>
              <a:cxn ang="0">
                <a:pos x="connsiteX1" y="connsiteY1"/>
              </a:cxn>
              <a:cxn ang="0">
                <a:pos x="connsiteX2" y="connsiteY2"/>
              </a:cxn>
              <a:cxn ang="0">
                <a:pos x="connsiteX3" y="connsiteY3"/>
              </a:cxn>
            </a:cxnLst>
            <a:rect l="l" t="t" r="r" b="b"/>
            <a:pathLst>
              <a:path w="1685755" h="2919798">
                <a:moveTo>
                  <a:pt x="1685755" y="2919799"/>
                </a:moveTo>
                <a:lnTo>
                  <a:pt x="0" y="0"/>
                </a:lnTo>
                <a:lnTo>
                  <a:pt x="1685755" y="1094885"/>
                </a:lnTo>
                <a:lnTo>
                  <a:pt x="1685755" y="2919799"/>
                </a:lnTo>
                <a:close/>
              </a:path>
            </a:pathLst>
          </a:custGeom>
          <a:solidFill>
            <a:schemeClr val="bg2">
              <a:lumMod val="90000"/>
              <a:lumOff val="10000"/>
            </a:schemeClr>
          </a:solidFill>
          <a:ln w="6316" cap="flat">
            <a:noFill/>
            <a:prstDash val="solid"/>
            <a:miter/>
          </a:ln>
        </p:spPr>
        <p:txBody>
          <a:bodyPr rtlCol="0" anchor="ctr"/>
          <a:lstStyle/>
          <a:p>
            <a:endParaRPr lang="en-ZA" sz="1800"/>
          </a:p>
        </p:txBody>
      </p:sp>
      <p:sp>
        <p:nvSpPr>
          <p:cNvPr id="23" name="Freeform: Shape 22">
            <a:extLst>
              <a:ext uri="{FF2B5EF4-FFF2-40B4-BE49-F238E27FC236}">
                <a16:creationId xmlns:a16="http://schemas.microsoft.com/office/drawing/2014/main" id="{CC7A56F9-522D-15F1-5A81-5AEDCD4F1F5B}"/>
              </a:ext>
            </a:extLst>
          </p:cNvPr>
          <p:cNvSpPr/>
          <p:nvPr userDrawn="1"/>
        </p:nvSpPr>
        <p:spPr>
          <a:xfrm>
            <a:off x="8657624" y="734467"/>
            <a:ext cx="3545322" cy="6140693"/>
          </a:xfrm>
          <a:custGeom>
            <a:avLst/>
            <a:gdLst>
              <a:gd name="connsiteX0" fmla="*/ 2697195 w 2697195"/>
              <a:gd name="connsiteY0" fmla="*/ 0 h 4671690"/>
              <a:gd name="connsiteX1" fmla="*/ 2697195 w 2697195"/>
              <a:gd name="connsiteY1" fmla="*/ 2919862 h 4671690"/>
              <a:gd name="connsiteX2" fmla="*/ 0 w 2697195"/>
              <a:gd name="connsiteY2" fmla="*/ 4671691 h 4671690"/>
              <a:gd name="connsiteX3" fmla="*/ 2697195 w 2697195"/>
              <a:gd name="connsiteY3" fmla="*/ 0 h 4671690"/>
            </a:gdLst>
            <a:ahLst/>
            <a:cxnLst>
              <a:cxn ang="0">
                <a:pos x="connsiteX0" y="connsiteY0"/>
              </a:cxn>
              <a:cxn ang="0">
                <a:pos x="connsiteX1" y="connsiteY1"/>
              </a:cxn>
              <a:cxn ang="0">
                <a:pos x="connsiteX2" y="connsiteY2"/>
              </a:cxn>
              <a:cxn ang="0">
                <a:pos x="connsiteX3" y="connsiteY3"/>
              </a:cxn>
            </a:cxnLst>
            <a:rect l="l" t="t" r="r" b="b"/>
            <a:pathLst>
              <a:path w="2697195" h="4671690">
                <a:moveTo>
                  <a:pt x="2697195" y="0"/>
                </a:moveTo>
                <a:lnTo>
                  <a:pt x="2697195" y="2919862"/>
                </a:lnTo>
                <a:lnTo>
                  <a:pt x="0" y="4671691"/>
                </a:lnTo>
                <a:lnTo>
                  <a:pt x="2697195" y="0"/>
                </a:lnTo>
                <a:close/>
              </a:path>
            </a:pathLst>
          </a:custGeom>
          <a:solidFill>
            <a:schemeClr val="accent5"/>
          </a:solidFill>
          <a:ln w="6316" cap="flat">
            <a:noFill/>
            <a:prstDash val="solid"/>
            <a:miter/>
          </a:ln>
        </p:spPr>
        <p:txBody>
          <a:bodyPr rtlCol="0" anchor="ctr"/>
          <a:lstStyle/>
          <a:p>
            <a:endParaRPr lang="en-ZA" sz="1800"/>
          </a:p>
        </p:txBody>
      </p:sp>
      <p:sp>
        <p:nvSpPr>
          <p:cNvPr id="24" name="Freeform: Shape 23">
            <a:extLst>
              <a:ext uri="{FF2B5EF4-FFF2-40B4-BE49-F238E27FC236}">
                <a16:creationId xmlns:a16="http://schemas.microsoft.com/office/drawing/2014/main" id="{293EB710-31F1-CA9A-821F-F3C7A3703622}"/>
              </a:ext>
            </a:extLst>
          </p:cNvPr>
          <p:cNvSpPr/>
          <p:nvPr userDrawn="1"/>
        </p:nvSpPr>
        <p:spPr>
          <a:xfrm>
            <a:off x="8657625" y="4572472"/>
            <a:ext cx="7090646" cy="2302687"/>
          </a:xfrm>
          <a:custGeom>
            <a:avLst/>
            <a:gdLst>
              <a:gd name="connsiteX0" fmla="*/ 2697195 w 5394391"/>
              <a:gd name="connsiteY0" fmla="*/ 0 h 1751828"/>
              <a:gd name="connsiteX1" fmla="*/ 5394391 w 5394391"/>
              <a:gd name="connsiteY1" fmla="*/ 1751829 h 1751828"/>
              <a:gd name="connsiteX2" fmla="*/ 0 w 5394391"/>
              <a:gd name="connsiteY2" fmla="*/ 1751829 h 1751828"/>
              <a:gd name="connsiteX3" fmla="*/ 2697195 w 5394391"/>
              <a:gd name="connsiteY3" fmla="*/ 0 h 1751828"/>
            </a:gdLst>
            <a:ahLst/>
            <a:cxnLst>
              <a:cxn ang="0">
                <a:pos x="connsiteX0" y="connsiteY0"/>
              </a:cxn>
              <a:cxn ang="0">
                <a:pos x="connsiteX1" y="connsiteY1"/>
              </a:cxn>
              <a:cxn ang="0">
                <a:pos x="connsiteX2" y="connsiteY2"/>
              </a:cxn>
              <a:cxn ang="0">
                <a:pos x="connsiteX3" y="connsiteY3"/>
              </a:cxn>
            </a:cxnLst>
            <a:rect l="l" t="t" r="r" b="b"/>
            <a:pathLst>
              <a:path w="5394391" h="1751828">
                <a:moveTo>
                  <a:pt x="2697195" y="0"/>
                </a:moveTo>
                <a:lnTo>
                  <a:pt x="5394391" y="1751829"/>
                </a:lnTo>
                <a:lnTo>
                  <a:pt x="0" y="1751829"/>
                </a:lnTo>
                <a:lnTo>
                  <a:pt x="2697195" y="0"/>
                </a:lnTo>
                <a:close/>
              </a:path>
            </a:pathLst>
          </a:custGeom>
          <a:solidFill>
            <a:schemeClr val="accent5">
              <a:lumMod val="90000"/>
              <a:lumOff val="10000"/>
            </a:schemeClr>
          </a:solidFill>
          <a:ln w="6316" cap="flat">
            <a:noFill/>
            <a:prstDash val="solid"/>
            <a:miter/>
          </a:ln>
        </p:spPr>
        <p:txBody>
          <a:bodyPr rtlCol="0" anchor="ctr"/>
          <a:lstStyle/>
          <a:p>
            <a:endParaRPr lang="en-ZA" sz="1800"/>
          </a:p>
        </p:txBody>
      </p:sp>
      <p:sp>
        <p:nvSpPr>
          <p:cNvPr id="25" name="Freeform: Shape 24">
            <a:extLst>
              <a:ext uri="{FF2B5EF4-FFF2-40B4-BE49-F238E27FC236}">
                <a16:creationId xmlns:a16="http://schemas.microsoft.com/office/drawing/2014/main" id="{5407E333-C827-E389-2EA6-4D48CFD55592}"/>
              </a:ext>
            </a:extLst>
          </p:cNvPr>
          <p:cNvSpPr/>
          <p:nvPr userDrawn="1"/>
        </p:nvSpPr>
        <p:spPr>
          <a:xfrm>
            <a:off x="12202946" y="734467"/>
            <a:ext cx="3545322" cy="6140693"/>
          </a:xfrm>
          <a:custGeom>
            <a:avLst/>
            <a:gdLst>
              <a:gd name="connsiteX0" fmla="*/ 0 w 2697195"/>
              <a:gd name="connsiteY0" fmla="*/ 0 h 4671690"/>
              <a:gd name="connsiteX1" fmla="*/ 2697196 w 2697195"/>
              <a:gd name="connsiteY1" fmla="*/ 4671691 h 4671690"/>
              <a:gd name="connsiteX2" fmla="*/ 0 w 2697195"/>
              <a:gd name="connsiteY2" fmla="*/ 2919862 h 4671690"/>
              <a:gd name="connsiteX3" fmla="*/ 0 w 2697195"/>
              <a:gd name="connsiteY3" fmla="*/ 0 h 4671690"/>
            </a:gdLst>
            <a:ahLst/>
            <a:cxnLst>
              <a:cxn ang="0">
                <a:pos x="connsiteX0" y="connsiteY0"/>
              </a:cxn>
              <a:cxn ang="0">
                <a:pos x="connsiteX1" y="connsiteY1"/>
              </a:cxn>
              <a:cxn ang="0">
                <a:pos x="connsiteX2" y="connsiteY2"/>
              </a:cxn>
              <a:cxn ang="0">
                <a:pos x="connsiteX3" y="connsiteY3"/>
              </a:cxn>
            </a:cxnLst>
            <a:rect l="l" t="t" r="r" b="b"/>
            <a:pathLst>
              <a:path w="2697195" h="4671690">
                <a:moveTo>
                  <a:pt x="0" y="0"/>
                </a:moveTo>
                <a:lnTo>
                  <a:pt x="2697196" y="4671691"/>
                </a:lnTo>
                <a:lnTo>
                  <a:pt x="0" y="2919862"/>
                </a:lnTo>
                <a:lnTo>
                  <a:pt x="0" y="0"/>
                </a:lnTo>
                <a:close/>
              </a:path>
            </a:pathLst>
          </a:custGeom>
          <a:solidFill>
            <a:schemeClr val="tx2">
              <a:lumMod val="50000"/>
            </a:schemeClr>
          </a:solidFill>
          <a:ln w="6316" cap="flat">
            <a:noFill/>
            <a:prstDash val="solid"/>
            <a:miter/>
          </a:ln>
        </p:spPr>
        <p:txBody>
          <a:bodyPr rtlCol="0" anchor="ctr"/>
          <a:lstStyle/>
          <a:p>
            <a:endParaRPr lang="en-ZA" sz="1800"/>
          </a:p>
        </p:txBody>
      </p:sp>
      <p:sp>
        <p:nvSpPr>
          <p:cNvPr id="40" name="Freeform: Shape 39">
            <a:extLst>
              <a:ext uri="{FF2B5EF4-FFF2-40B4-BE49-F238E27FC236}">
                <a16:creationId xmlns:a16="http://schemas.microsoft.com/office/drawing/2014/main" id="{EE1502F5-6769-F200-4A58-CF5DE25A5589}"/>
              </a:ext>
            </a:extLst>
          </p:cNvPr>
          <p:cNvSpPr/>
          <p:nvPr userDrawn="1"/>
        </p:nvSpPr>
        <p:spPr>
          <a:xfrm>
            <a:off x="660908" y="6159933"/>
            <a:ext cx="2201603" cy="8950"/>
          </a:xfrm>
          <a:custGeom>
            <a:avLst/>
            <a:gdLst>
              <a:gd name="connsiteX0" fmla="*/ 0 w 2343150"/>
              <a:gd name="connsiteY0" fmla="*/ 0 h 0"/>
              <a:gd name="connsiteX1" fmla="*/ 2346008 w 2343150"/>
              <a:gd name="connsiteY1" fmla="*/ 0 h 0"/>
            </a:gdLst>
            <a:ahLst/>
            <a:cxnLst>
              <a:cxn ang="0">
                <a:pos x="connsiteX0" y="connsiteY0"/>
              </a:cxn>
              <a:cxn ang="0">
                <a:pos x="connsiteX1" y="connsiteY1"/>
              </a:cxn>
            </a:cxnLst>
            <a:rect l="l" t="t" r="r" b="b"/>
            <a:pathLst>
              <a:path w="2343150">
                <a:moveTo>
                  <a:pt x="0" y="0"/>
                </a:moveTo>
                <a:lnTo>
                  <a:pt x="2346008" y="0"/>
                </a:lnTo>
              </a:path>
            </a:pathLst>
          </a:custGeom>
          <a:solidFill>
            <a:schemeClr val="bg1"/>
          </a:solidFill>
          <a:ln w="9525" cap="flat">
            <a:solidFill>
              <a:schemeClr val="bg1">
                <a:alpha val="80000"/>
              </a:schemeClr>
            </a:solidFill>
            <a:prstDash val="solid"/>
            <a:miter/>
          </a:ln>
        </p:spPr>
        <p:txBody>
          <a:bodyPr rtlCol="0" anchor="ctr"/>
          <a:lstStyle/>
          <a:p>
            <a:endParaRPr lang="en-US" sz="1800" dirty="0"/>
          </a:p>
        </p:txBody>
      </p:sp>
      <p:sp>
        <p:nvSpPr>
          <p:cNvPr id="44" name="Freeform: Shape 43">
            <a:extLst>
              <a:ext uri="{FF2B5EF4-FFF2-40B4-BE49-F238E27FC236}">
                <a16:creationId xmlns:a16="http://schemas.microsoft.com/office/drawing/2014/main" id="{81D82D20-D6E1-A8CF-4010-3DEC39FB1780}"/>
              </a:ext>
            </a:extLst>
          </p:cNvPr>
          <p:cNvSpPr/>
          <p:nvPr userDrawn="1"/>
        </p:nvSpPr>
        <p:spPr>
          <a:xfrm>
            <a:off x="660908" y="6513442"/>
            <a:ext cx="2201603" cy="8950"/>
          </a:xfrm>
          <a:custGeom>
            <a:avLst/>
            <a:gdLst>
              <a:gd name="connsiteX0" fmla="*/ 0 w 2343150"/>
              <a:gd name="connsiteY0" fmla="*/ 0 h 0"/>
              <a:gd name="connsiteX1" fmla="*/ 2346008 w 2343150"/>
              <a:gd name="connsiteY1" fmla="*/ 0 h 0"/>
            </a:gdLst>
            <a:ahLst/>
            <a:cxnLst>
              <a:cxn ang="0">
                <a:pos x="connsiteX0" y="connsiteY0"/>
              </a:cxn>
              <a:cxn ang="0">
                <a:pos x="connsiteX1" y="connsiteY1"/>
              </a:cxn>
            </a:cxnLst>
            <a:rect l="l" t="t" r="r" b="b"/>
            <a:pathLst>
              <a:path w="2343150">
                <a:moveTo>
                  <a:pt x="0" y="0"/>
                </a:moveTo>
                <a:lnTo>
                  <a:pt x="2346008" y="0"/>
                </a:lnTo>
              </a:path>
            </a:pathLst>
          </a:custGeom>
          <a:solidFill>
            <a:schemeClr val="bg1"/>
          </a:solidFill>
          <a:ln w="9525" cap="flat">
            <a:solidFill>
              <a:schemeClr val="bg1">
                <a:alpha val="80000"/>
              </a:schemeClr>
            </a:solidFill>
            <a:prstDash val="solid"/>
            <a:miter/>
          </a:ln>
        </p:spPr>
        <p:txBody>
          <a:bodyPr rtlCol="0" anchor="ctr"/>
          <a:lstStyle/>
          <a:p>
            <a:endParaRPr lang="en-US" sz="1800" dirty="0"/>
          </a:p>
        </p:txBody>
      </p:sp>
      <p:sp>
        <p:nvSpPr>
          <p:cNvPr id="45" name="Graphic 94">
            <a:hlinkClick r:id="rId3"/>
            <a:extLst>
              <a:ext uri="{FF2B5EF4-FFF2-40B4-BE49-F238E27FC236}">
                <a16:creationId xmlns:a16="http://schemas.microsoft.com/office/drawing/2014/main" id="{70A77B72-3262-2F2E-6914-514DDDCFDDB1}"/>
              </a:ext>
            </a:extLst>
          </p:cNvPr>
          <p:cNvSpPr/>
          <p:nvPr userDrawn="1"/>
        </p:nvSpPr>
        <p:spPr>
          <a:xfrm>
            <a:off x="2086327" y="6235690"/>
            <a:ext cx="214629" cy="214629"/>
          </a:xfrm>
          <a:custGeom>
            <a:avLst/>
            <a:gdLst>
              <a:gd name="connsiteX0" fmla="*/ 229013 w 228427"/>
              <a:gd name="connsiteY0" fmla="*/ 87958 h 228427"/>
              <a:gd name="connsiteX1" fmla="*/ 135517 w 228427"/>
              <a:gd name="connsiteY1" fmla="*/ 1899 h 228427"/>
              <a:gd name="connsiteX2" fmla="*/ 1648 w 228427"/>
              <a:gd name="connsiteY2" fmla="*/ 96458 h 228427"/>
              <a:gd name="connsiteX3" fmla="*/ 88238 w 228427"/>
              <a:gd name="connsiteY3" fmla="*/ 229265 h 228427"/>
              <a:gd name="connsiteX4" fmla="*/ 105237 w 228427"/>
              <a:gd name="connsiteY4" fmla="*/ 232452 h 228427"/>
              <a:gd name="connsiteX5" fmla="*/ 128080 w 228427"/>
              <a:gd name="connsiteY5" fmla="*/ 232452 h 228427"/>
              <a:gd name="connsiteX6" fmla="*/ 143485 w 228427"/>
              <a:gd name="connsiteY6" fmla="*/ 229796 h 228427"/>
              <a:gd name="connsiteX7" fmla="*/ 231138 w 228427"/>
              <a:gd name="connsiteY7" fmla="*/ 138425 h 228427"/>
              <a:gd name="connsiteX8" fmla="*/ 232732 w 228427"/>
              <a:gd name="connsiteY8" fmla="*/ 128331 h 228427"/>
              <a:gd name="connsiteX9" fmla="*/ 232732 w 228427"/>
              <a:gd name="connsiteY9" fmla="*/ 105489 h 228427"/>
              <a:gd name="connsiteX10" fmla="*/ 229013 w 228427"/>
              <a:gd name="connsiteY10" fmla="*/ 87958 h 228427"/>
              <a:gd name="connsiteX11" fmla="*/ 80801 w 228427"/>
              <a:gd name="connsiteY11" fmla="*/ 174017 h 228427"/>
              <a:gd name="connsiteX12" fmla="*/ 52646 w 228427"/>
              <a:gd name="connsiteY12" fmla="*/ 174017 h 228427"/>
              <a:gd name="connsiteX13" fmla="*/ 52646 w 228427"/>
              <a:gd name="connsiteY13" fmla="*/ 90083 h 228427"/>
              <a:gd name="connsiteX14" fmla="*/ 80269 w 228427"/>
              <a:gd name="connsiteY14" fmla="*/ 90083 h 228427"/>
              <a:gd name="connsiteX15" fmla="*/ 80269 w 228427"/>
              <a:gd name="connsiteY15" fmla="*/ 174017 h 228427"/>
              <a:gd name="connsiteX16" fmla="*/ 66458 w 228427"/>
              <a:gd name="connsiteY16" fmla="*/ 74146 h 228427"/>
              <a:gd name="connsiteX17" fmla="*/ 49458 w 228427"/>
              <a:gd name="connsiteY17" fmla="*/ 57678 h 228427"/>
              <a:gd name="connsiteX18" fmla="*/ 66458 w 228427"/>
              <a:gd name="connsiteY18" fmla="*/ 40679 h 228427"/>
              <a:gd name="connsiteX19" fmla="*/ 83457 w 228427"/>
              <a:gd name="connsiteY19" fmla="*/ 57678 h 228427"/>
              <a:gd name="connsiteX20" fmla="*/ 66458 w 228427"/>
              <a:gd name="connsiteY20" fmla="*/ 74146 h 228427"/>
              <a:gd name="connsiteX21" fmla="*/ 183328 w 228427"/>
              <a:gd name="connsiteY21" fmla="*/ 174017 h 228427"/>
              <a:gd name="connsiteX22" fmla="*/ 155172 w 228427"/>
              <a:gd name="connsiteY22" fmla="*/ 174017 h 228427"/>
              <a:gd name="connsiteX23" fmla="*/ 155172 w 228427"/>
              <a:gd name="connsiteY23" fmla="*/ 125675 h 228427"/>
              <a:gd name="connsiteX24" fmla="*/ 145079 w 228427"/>
              <a:gd name="connsiteY24" fmla="*/ 111332 h 228427"/>
              <a:gd name="connsiteX25" fmla="*/ 127549 w 228427"/>
              <a:gd name="connsiteY25" fmla="*/ 123019 h 228427"/>
              <a:gd name="connsiteX26" fmla="*/ 127549 w 228427"/>
              <a:gd name="connsiteY26" fmla="*/ 126738 h 228427"/>
              <a:gd name="connsiteX27" fmla="*/ 127549 w 228427"/>
              <a:gd name="connsiteY27" fmla="*/ 174017 h 228427"/>
              <a:gd name="connsiteX28" fmla="*/ 99925 w 228427"/>
              <a:gd name="connsiteY28" fmla="*/ 174017 h 228427"/>
              <a:gd name="connsiteX29" fmla="*/ 99925 w 228427"/>
              <a:gd name="connsiteY29" fmla="*/ 90083 h 228427"/>
              <a:gd name="connsiteX30" fmla="*/ 127549 w 228427"/>
              <a:gd name="connsiteY30" fmla="*/ 90083 h 228427"/>
              <a:gd name="connsiteX31" fmla="*/ 127549 w 228427"/>
              <a:gd name="connsiteY31" fmla="*/ 100176 h 228427"/>
              <a:gd name="connsiteX32" fmla="*/ 135517 w 228427"/>
              <a:gd name="connsiteY32" fmla="*/ 93270 h 228427"/>
              <a:gd name="connsiteX33" fmla="*/ 172172 w 228427"/>
              <a:gd name="connsiteY33" fmla="*/ 95927 h 228427"/>
              <a:gd name="connsiteX34" fmla="*/ 183859 w 228427"/>
              <a:gd name="connsiteY34" fmla="*/ 120894 h 228427"/>
              <a:gd name="connsiteX35" fmla="*/ 183859 w 228427"/>
              <a:gd name="connsiteY35" fmla="*/ 172423 h 228427"/>
              <a:gd name="connsiteX36" fmla="*/ 183328 w 228427"/>
              <a:gd name="connsiteY36" fmla="*/ 174017 h 22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8427" h="228427">
                <a:moveTo>
                  <a:pt x="229013" y="87958"/>
                </a:moveTo>
                <a:cubicBezTo>
                  <a:pt x="215201" y="40148"/>
                  <a:pt x="184390" y="10930"/>
                  <a:pt x="135517" y="1899"/>
                </a:cubicBezTo>
                <a:cubicBezTo>
                  <a:pt x="72832" y="-9788"/>
                  <a:pt x="12272" y="33773"/>
                  <a:pt x="1648" y="96458"/>
                </a:cubicBezTo>
                <a:cubicBezTo>
                  <a:pt x="-8446" y="157549"/>
                  <a:pt x="28740" y="214390"/>
                  <a:pt x="88238" y="229265"/>
                </a:cubicBezTo>
                <a:cubicBezTo>
                  <a:pt x="93550" y="230858"/>
                  <a:pt x="99394" y="231389"/>
                  <a:pt x="105237" y="232452"/>
                </a:cubicBezTo>
                <a:lnTo>
                  <a:pt x="128080" y="232452"/>
                </a:lnTo>
                <a:cubicBezTo>
                  <a:pt x="133392" y="231389"/>
                  <a:pt x="138173" y="230858"/>
                  <a:pt x="143485" y="229796"/>
                </a:cubicBezTo>
                <a:cubicBezTo>
                  <a:pt x="187577" y="220234"/>
                  <a:pt x="223170" y="182517"/>
                  <a:pt x="231138" y="138425"/>
                </a:cubicBezTo>
                <a:cubicBezTo>
                  <a:pt x="231669" y="135237"/>
                  <a:pt x="232200" y="131519"/>
                  <a:pt x="232732" y="128331"/>
                </a:cubicBezTo>
                <a:lnTo>
                  <a:pt x="232732" y="105489"/>
                </a:lnTo>
                <a:cubicBezTo>
                  <a:pt x="231138" y="99114"/>
                  <a:pt x="230607" y="93270"/>
                  <a:pt x="229013" y="87958"/>
                </a:cubicBezTo>
                <a:close/>
                <a:moveTo>
                  <a:pt x="80801" y="174017"/>
                </a:moveTo>
                <a:lnTo>
                  <a:pt x="52646" y="174017"/>
                </a:lnTo>
                <a:lnTo>
                  <a:pt x="52646" y="90083"/>
                </a:lnTo>
                <a:lnTo>
                  <a:pt x="80269" y="90083"/>
                </a:lnTo>
                <a:lnTo>
                  <a:pt x="80269" y="174017"/>
                </a:lnTo>
                <a:close/>
                <a:moveTo>
                  <a:pt x="66458" y="74146"/>
                </a:moveTo>
                <a:cubicBezTo>
                  <a:pt x="57427" y="74146"/>
                  <a:pt x="49989" y="66709"/>
                  <a:pt x="49458" y="57678"/>
                </a:cubicBezTo>
                <a:cubicBezTo>
                  <a:pt x="49458" y="48647"/>
                  <a:pt x="56895" y="40679"/>
                  <a:pt x="66458" y="40679"/>
                </a:cubicBezTo>
                <a:cubicBezTo>
                  <a:pt x="75488" y="40679"/>
                  <a:pt x="83457" y="48116"/>
                  <a:pt x="83457" y="57678"/>
                </a:cubicBezTo>
                <a:cubicBezTo>
                  <a:pt x="83457" y="66709"/>
                  <a:pt x="76020" y="74146"/>
                  <a:pt x="66458" y="74146"/>
                </a:cubicBezTo>
                <a:close/>
                <a:moveTo>
                  <a:pt x="183328" y="174017"/>
                </a:moveTo>
                <a:lnTo>
                  <a:pt x="155172" y="174017"/>
                </a:lnTo>
                <a:lnTo>
                  <a:pt x="155172" y="125675"/>
                </a:lnTo>
                <a:cubicBezTo>
                  <a:pt x="155172" y="118238"/>
                  <a:pt x="151454" y="113457"/>
                  <a:pt x="145079" y="111332"/>
                </a:cubicBezTo>
                <a:cubicBezTo>
                  <a:pt x="137111" y="108676"/>
                  <a:pt x="128080" y="115051"/>
                  <a:pt x="127549" y="123019"/>
                </a:cubicBezTo>
                <a:cubicBezTo>
                  <a:pt x="127549" y="124082"/>
                  <a:pt x="127549" y="125675"/>
                  <a:pt x="127549" y="126738"/>
                </a:cubicBezTo>
                <a:lnTo>
                  <a:pt x="127549" y="174017"/>
                </a:lnTo>
                <a:lnTo>
                  <a:pt x="99925" y="174017"/>
                </a:lnTo>
                <a:lnTo>
                  <a:pt x="99925" y="90083"/>
                </a:lnTo>
                <a:lnTo>
                  <a:pt x="127549" y="90083"/>
                </a:lnTo>
                <a:lnTo>
                  <a:pt x="127549" y="100176"/>
                </a:lnTo>
                <a:cubicBezTo>
                  <a:pt x="130205" y="98051"/>
                  <a:pt x="132330" y="95395"/>
                  <a:pt x="135517" y="93270"/>
                </a:cubicBezTo>
                <a:cubicBezTo>
                  <a:pt x="147735" y="84771"/>
                  <a:pt x="162078" y="87427"/>
                  <a:pt x="172172" y="95927"/>
                </a:cubicBezTo>
                <a:cubicBezTo>
                  <a:pt x="179609" y="102301"/>
                  <a:pt x="183859" y="110801"/>
                  <a:pt x="183859" y="120894"/>
                </a:cubicBezTo>
                <a:cubicBezTo>
                  <a:pt x="183859" y="137894"/>
                  <a:pt x="183859" y="155424"/>
                  <a:pt x="183859" y="172423"/>
                </a:cubicBezTo>
                <a:cubicBezTo>
                  <a:pt x="183328" y="172954"/>
                  <a:pt x="183328" y="173486"/>
                  <a:pt x="183328" y="174017"/>
                </a:cubicBezTo>
                <a:close/>
              </a:path>
            </a:pathLst>
          </a:custGeom>
          <a:solidFill>
            <a:schemeClr val="bg1"/>
          </a:solidFill>
          <a:ln w="5195" cap="flat">
            <a:noFill/>
            <a:prstDash val="solid"/>
            <a:miter/>
          </a:ln>
        </p:spPr>
        <p:txBody>
          <a:bodyPr rtlCol="0" anchor="ctr"/>
          <a:lstStyle/>
          <a:p>
            <a:endParaRPr lang="en-US" sz="1800" dirty="0"/>
          </a:p>
        </p:txBody>
      </p:sp>
      <p:grpSp>
        <p:nvGrpSpPr>
          <p:cNvPr id="70" name="Graphic 96">
            <a:extLst>
              <a:ext uri="{FF2B5EF4-FFF2-40B4-BE49-F238E27FC236}">
                <a16:creationId xmlns:a16="http://schemas.microsoft.com/office/drawing/2014/main" id="{4F2DEFE9-35F0-D915-0BE0-541CE42C2929}"/>
              </a:ext>
            </a:extLst>
          </p:cNvPr>
          <p:cNvGrpSpPr/>
          <p:nvPr userDrawn="1"/>
        </p:nvGrpSpPr>
        <p:grpSpPr>
          <a:xfrm>
            <a:off x="2372950" y="6230698"/>
            <a:ext cx="224612" cy="224612"/>
            <a:chOff x="2467397" y="6211290"/>
            <a:chExt cx="239053" cy="239053"/>
          </a:xfrm>
          <a:solidFill>
            <a:schemeClr val="bg1"/>
          </a:solidFill>
        </p:grpSpPr>
        <p:sp>
          <p:nvSpPr>
            <p:cNvPr id="71" name="Freeform: Shape 70">
              <a:extLst>
                <a:ext uri="{FF2B5EF4-FFF2-40B4-BE49-F238E27FC236}">
                  <a16:creationId xmlns:a16="http://schemas.microsoft.com/office/drawing/2014/main" id="{5CF6D967-6F71-2181-7951-71A5E93C82F8}"/>
                </a:ext>
              </a:extLst>
            </p:cNvPr>
            <p:cNvSpPr/>
            <p:nvPr/>
          </p:nvSpPr>
          <p:spPr>
            <a:xfrm>
              <a:off x="2467397" y="6211290"/>
              <a:ext cx="233856" cy="233856"/>
            </a:xfrm>
            <a:custGeom>
              <a:avLst/>
              <a:gdLst>
                <a:gd name="connsiteX0" fmla="*/ 119007 w 233856"/>
                <a:gd name="connsiteY0" fmla="*/ 0 h 233856"/>
                <a:gd name="connsiteX1" fmla="*/ 0 w 233856"/>
                <a:gd name="connsiteY1" fmla="*/ 117967 h 233856"/>
                <a:gd name="connsiteX2" fmla="*/ 118487 w 233856"/>
                <a:gd name="connsiteY2" fmla="*/ 236974 h 233856"/>
                <a:gd name="connsiteX3" fmla="*/ 236974 w 233856"/>
                <a:gd name="connsiteY3" fmla="*/ 119007 h 233856"/>
                <a:gd name="connsiteX4" fmla="*/ 119007 w 233856"/>
                <a:gd name="connsiteY4" fmla="*/ 0 h 233856"/>
                <a:gd name="connsiteX5" fmla="*/ 175132 w 233856"/>
                <a:gd name="connsiteY5" fmla="*/ 137715 h 233856"/>
                <a:gd name="connsiteX6" fmla="*/ 172534 w 233856"/>
                <a:gd name="connsiteY6" fmla="*/ 148629 h 233856"/>
                <a:gd name="connsiteX7" fmla="*/ 160062 w 233856"/>
                <a:gd name="connsiteY7" fmla="*/ 157463 h 233856"/>
                <a:gd name="connsiteX8" fmla="*/ 109653 w 233856"/>
                <a:gd name="connsiteY8" fmla="*/ 159022 h 233856"/>
                <a:gd name="connsiteX9" fmla="*/ 79511 w 233856"/>
                <a:gd name="connsiteY9" fmla="*/ 157983 h 233856"/>
                <a:gd name="connsiteX10" fmla="*/ 74314 w 233856"/>
                <a:gd name="connsiteY10" fmla="*/ 157463 h 233856"/>
                <a:gd name="connsiteX11" fmla="*/ 63921 w 233856"/>
                <a:gd name="connsiteY11" fmla="*/ 148109 h 233856"/>
                <a:gd name="connsiteX12" fmla="*/ 61842 w 233856"/>
                <a:gd name="connsiteY12" fmla="*/ 132519 h 233856"/>
                <a:gd name="connsiteX13" fmla="*/ 62362 w 233856"/>
                <a:gd name="connsiteY13" fmla="*/ 101338 h 233856"/>
                <a:gd name="connsiteX14" fmla="*/ 63401 w 233856"/>
                <a:gd name="connsiteY14" fmla="*/ 92503 h 233856"/>
                <a:gd name="connsiteX15" fmla="*/ 78472 w 233856"/>
                <a:gd name="connsiteY15" fmla="*/ 80031 h 233856"/>
                <a:gd name="connsiteX16" fmla="*/ 116928 w 233856"/>
                <a:gd name="connsiteY16" fmla="*/ 78472 h 233856"/>
                <a:gd name="connsiteX17" fmla="*/ 154345 w 233856"/>
                <a:gd name="connsiteY17" fmla="*/ 79511 h 233856"/>
                <a:gd name="connsiteX18" fmla="*/ 161101 w 233856"/>
                <a:gd name="connsiteY18" fmla="*/ 80031 h 233856"/>
                <a:gd name="connsiteX19" fmla="*/ 173054 w 233856"/>
                <a:gd name="connsiteY19" fmla="*/ 89905 h 233856"/>
                <a:gd name="connsiteX20" fmla="*/ 175652 w 233856"/>
                <a:gd name="connsiteY20" fmla="*/ 102897 h 233856"/>
                <a:gd name="connsiteX21" fmla="*/ 175132 w 233856"/>
                <a:gd name="connsiteY21" fmla="*/ 137715 h 233856"/>
                <a:gd name="connsiteX22" fmla="*/ 107054 w 233856"/>
                <a:gd name="connsiteY22" fmla="*/ 133038 h 233856"/>
                <a:gd name="connsiteX23" fmla="*/ 137715 w 233856"/>
                <a:gd name="connsiteY23" fmla="*/ 117448 h 233856"/>
                <a:gd name="connsiteX24" fmla="*/ 107054 w 233856"/>
                <a:gd name="connsiteY24" fmla="*/ 101338 h 233856"/>
                <a:gd name="connsiteX25" fmla="*/ 107054 w 233856"/>
                <a:gd name="connsiteY25" fmla="*/ 133038 h 2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3856" h="233856">
                  <a:moveTo>
                    <a:pt x="119007" y="0"/>
                  </a:moveTo>
                  <a:cubicBezTo>
                    <a:pt x="53527" y="0"/>
                    <a:pt x="0" y="53007"/>
                    <a:pt x="0" y="117967"/>
                  </a:cubicBezTo>
                  <a:cubicBezTo>
                    <a:pt x="0" y="183447"/>
                    <a:pt x="53007" y="236974"/>
                    <a:pt x="118487" y="236974"/>
                  </a:cubicBezTo>
                  <a:cubicBezTo>
                    <a:pt x="183967" y="236974"/>
                    <a:pt x="236974" y="183967"/>
                    <a:pt x="236974" y="119007"/>
                  </a:cubicBezTo>
                  <a:cubicBezTo>
                    <a:pt x="236974" y="53527"/>
                    <a:pt x="183967" y="0"/>
                    <a:pt x="119007" y="0"/>
                  </a:cubicBezTo>
                  <a:close/>
                  <a:moveTo>
                    <a:pt x="175132" y="137715"/>
                  </a:moveTo>
                  <a:cubicBezTo>
                    <a:pt x="174613" y="141353"/>
                    <a:pt x="174093" y="144991"/>
                    <a:pt x="172534" y="148629"/>
                  </a:cubicBezTo>
                  <a:cubicBezTo>
                    <a:pt x="170455" y="154345"/>
                    <a:pt x="165778" y="156944"/>
                    <a:pt x="160062" y="157463"/>
                  </a:cubicBezTo>
                  <a:cubicBezTo>
                    <a:pt x="143432" y="159022"/>
                    <a:pt x="126282" y="159022"/>
                    <a:pt x="109653" y="159022"/>
                  </a:cubicBezTo>
                  <a:cubicBezTo>
                    <a:pt x="99779" y="159022"/>
                    <a:pt x="89905" y="158503"/>
                    <a:pt x="79511" y="157983"/>
                  </a:cubicBezTo>
                  <a:cubicBezTo>
                    <a:pt x="77952" y="157983"/>
                    <a:pt x="75873" y="157463"/>
                    <a:pt x="74314" y="157463"/>
                  </a:cubicBezTo>
                  <a:cubicBezTo>
                    <a:pt x="69118" y="156424"/>
                    <a:pt x="65480" y="153306"/>
                    <a:pt x="63921" y="148109"/>
                  </a:cubicBezTo>
                  <a:cubicBezTo>
                    <a:pt x="62362" y="142912"/>
                    <a:pt x="61842" y="137715"/>
                    <a:pt x="61842" y="132519"/>
                  </a:cubicBezTo>
                  <a:cubicBezTo>
                    <a:pt x="61322" y="122125"/>
                    <a:pt x="61322" y="111731"/>
                    <a:pt x="62362" y="101338"/>
                  </a:cubicBezTo>
                  <a:cubicBezTo>
                    <a:pt x="62881" y="98220"/>
                    <a:pt x="62881" y="95621"/>
                    <a:pt x="63401" y="92503"/>
                  </a:cubicBezTo>
                  <a:cubicBezTo>
                    <a:pt x="65480" y="84188"/>
                    <a:pt x="70157" y="80031"/>
                    <a:pt x="78472" y="80031"/>
                  </a:cubicBezTo>
                  <a:cubicBezTo>
                    <a:pt x="91983" y="79511"/>
                    <a:pt x="105495" y="78991"/>
                    <a:pt x="116928" y="78472"/>
                  </a:cubicBezTo>
                  <a:cubicBezTo>
                    <a:pt x="130440" y="78991"/>
                    <a:pt x="142392" y="78991"/>
                    <a:pt x="154345" y="79511"/>
                  </a:cubicBezTo>
                  <a:cubicBezTo>
                    <a:pt x="156424" y="79511"/>
                    <a:pt x="159022" y="80031"/>
                    <a:pt x="161101" y="80031"/>
                  </a:cubicBezTo>
                  <a:cubicBezTo>
                    <a:pt x="166817" y="81070"/>
                    <a:pt x="171495" y="83669"/>
                    <a:pt x="173054" y="89905"/>
                  </a:cubicBezTo>
                  <a:cubicBezTo>
                    <a:pt x="174093" y="94062"/>
                    <a:pt x="175132" y="98739"/>
                    <a:pt x="175652" y="102897"/>
                  </a:cubicBezTo>
                  <a:cubicBezTo>
                    <a:pt x="176172" y="114330"/>
                    <a:pt x="176172" y="125763"/>
                    <a:pt x="175132" y="137715"/>
                  </a:cubicBezTo>
                  <a:close/>
                  <a:moveTo>
                    <a:pt x="107054" y="133038"/>
                  </a:moveTo>
                  <a:cubicBezTo>
                    <a:pt x="117448" y="127841"/>
                    <a:pt x="127322" y="122645"/>
                    <a:pt x="137715" y="117448"/>
                  </a:cubicBezTo>
                  <a:cubicBezTo>
                    <a:pt x="127322" y="112251"/>
                    <a:pt x="117448" y="106534"/>
                    <a:pt x="107054" y="101338"/>
                  </a:cubicBezTo>
                  <a:lnTo>
                    <a:pt x="107054" y="133038"/>
                  </a:lnTo>
                  <a:close/>
                </a:path>
              </a:pathLst>
            </a:custGeom>
            <a:grpFill/>
            <a:ln w="5177" cap="flat">
              <a:noFill/>
              <a:prstDash val="solid"/>
              <a:miter/>
            </a:ln>
          </p:spPr>
          <p:txBody>
            <a:bodyPr rtlCol="0" anchor="ctr"/>
            <a:lstStyle/>
            <a:p>
              <a:endParaRPr lang="en-US" sz="1800" dirty="0"/>
            </a:p>
          </p:txBody>
        </p:sp>
        <p:sp>
          <p:nvSpPr>
            <p:cNvPr id="72" name="Freeform: Shape 71">
              <a:hlinkClick r:id="rId4"/>
              <a:extLst>
                <a:ext uri="{FF2B5EF4-FFF2-40B4-BE49-F238E27FC236}">
                  <a16:creationId xmlns:a16="http://schemas.microsoft.com/office/drawing/2014/main" id="{143A4B6E-75C4-5A66-B9A7-128540190C18}"/>
                </a:ext>
              </a:extLst>
            </p:cNvPr>
            <p:cNvSpPr/>
            <p:nvPr/>
          </p:nvSpPr>
          <p:spPr>
            <a:xfrm>
              <a:off x="2467397" y="6211290"/>
              <a:ext cx="233856" cy="233856"/>
            </a:xfrm>
            <a:custGeom>
              <a:avLst/>
              <a:gdLst>
                <a:gd name="connsiteX0" fmla="*/ 119007 w 233856"/>
                <a:gd name="connsiteY0" fmla="*/ 0 h 233856"/>
                <a:gd name="connsiteX1" fmla="*/ 0 w 233856"/>
                <a:gd name="connsiteY1" fmla="*/ 117967 h 233856"/>
                <a:gd name="connsiteX2" fmla="*/ 118487 w 233856"/>
                <a:gd name="connsiteY2" fmla="*/ 236974 h 233856"/>
                <a:gd name="connsiteX3" fmla="*/ 236974 w 233856"/>
                <a:gd name="connsiteY3" fmla="*/ 119007 h 233856"/>
                <a:gd name="connsiteX4" fmla="*/ 119007 w 233856"/>
                <a:gd name="connsiteY4" fmla="*/ 0 h 233856"/>
                <a:gd name="connsiteX5" fmla="*/ 175132 w 233856"/>
                <a:gd name="connsiteY5" fmla="*/ 137715 h 233856"/>
                <a:gd name="connsiteX6" fmla="*/ 172534 w 233856"/>
                <a:gd name="connsiteY6" fmla="*/ 148629 h 233856"/>
                <a:gd name="connsiteX7" fmla="*/ 160062 w 233856"/>
                <a:gd name="connsiteY7" fmla="*/ 157463 h 233856"/>
                <a:gd name="connsiteX8" fmla="*/ 109653 w 233856"/>
                <a:gd name="connsiteY8" fmla="*/ 159022 h 233856"/>
                <a:gd name="connsiteX9" fmla="*/ 79511 w 233856"/>
                <a:gd name="connsiteY9" fmla="*/ 157983 h 233856"/>
                <a:gd name="connsiteX10" fmla="*/ 74314 w 233856"/>
                <a:gd name="connsiteY10" fmla="*/ 157463 h 233856"/>
                <a:gd name="connsiteX11" fmla="*/ 63921 w 233856"/>
                <a:gd name="connsiteY11" fmla="*/ 148109 h 233856"/>
                <a:gd name="connsiteX12" fmla="*/ 61842 w 233856"/>
                <a:gd name="connsiteY12" fmla="*/ 132519 h 233856"/>
                <a:gd name="connsiteX13" fmla="*/ 62362 w 233856"/>
                <a:gd name="connsiteY13" fmla="*/ 101338 h 233856"/>
                <a:gd name="connsiteX14" fmla="*/ 63401 w 233856"/>
                <a:gd name="connsiteY14" fmla="*/ 92503 h 233856"/>
                <a:gd name="connsiteX15" fmla="*/ 78472 w 233856"/>
                <a:gd name="connsiteY15" fmla="*/ 80031 h 233856"/>
                <a:gd name="connsiteX16" fmla="*/ 116928 w 233856"/>
                <a:gd name="connsiteY16" fmla="*/ 78472 h 233856"/>
                <a:gd name="connsiteX17" fmla="*/ 154345 w 233856"/>
                <a:gd name="connsiteY17" fmla="*/ 79511 h 233856"/>
                <a:gd name="connsiteX18" fmla="*/ 161101 w 233856"/>
                <a:gd name="connsiteY18" fmla="*/ 80031 h 233856"/>
                <a:gd name="connsiteX19" fmla="*/ 173054 w 233856"/>
                <a:gd name="connsiteY19" fmla="*/ 89905 h 233856"/>
                <a:gd name="connsiteX20" fmla="*/ 175652 w 233856"/>
                <a:gd name="connsiteY20" fmla="*/ 102897 h 233856"/>
                <a:gd name="connsiteX21" fmla="*/ 175132 w 233856"/>
                <a:gd name="connsiteY21" fmla="*/ 137715 h 2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856" h="233856">
                  <a:moveTo>
                    <a:pt x="119007" y="0"/>
                  </a:moveTo>
                  <a:cubicBezTo>
                    <a:pt x="53527" y="0"/>
                    <a:pt x="0" y="53007"/>
                    <a:pt x="0" y="117967"/>
                  </a:cubicBezTo>
                  <a:cubicBezTo>
                    <a:pt x="0" y="183447"/>
                    <a:pt x="53007" y="236974"/>
                    <a:pt x="118487" y="236974"/>
                  </a:cubicBezTo>
                  <a:cubicBezTo>
                    <a:pt x="183967" y="236974"/>
                    <a:pt x="236974" y="183967"/>
                    <a:pt x="236974" y="119007"/>
                  </a:cubicBezTo>
                  <a:cubicBezTo>
                    <a:pt x="236974" y="53527"/>
                    <a:pt x="183967" y="0"/>
                    <a:pt x="119007" y="0"/>
                  </a:cubicBezTo>
                  <a:close/>
                  <a:moveTo>
                    <a:pt x="175132" y="137715"/>
                  </a:moveTo>
                  <a:cubicBezTo>
                    <a:pt x="174613" y="141353"/>
                    <a:pt x="174093" y="144991"/>
                    <a:pt x="172534" y="148629"/>
                  </a:cubicBezTo>
                  <a:cubicBezTo>
                    <a:pt x="170455" y="154345"/>
                    <a:pt x="165778" y="156944"/>
                    <a:pt x="160062" y="157463"/>
                  </a:cubicBezTo>
                  <a:cubicBezTo>
                    <a:pt x="143432" y="159022"/>
                    <a:pt x="126282" y="159022"/>
                    <a:pt x="109653" y="159022"/>
                  </a:cubicBezTo>
                  <a:cubicBezTo>
                    <a:pt x="99779" y="159022"/>
                    <a:pt x="89905" y="158503"/>
                    <a:pt x="79511" y="157983"/>
                  </a:cubicBezTo>
                  <a:cubicBezTo>
                    <a:pt x="77952" y="157983"/>
                    <a:pt x="75873" y="157463"/>
                    <a:pt x="74314" y="157463"/>
                  </a:cubicBezTo>
                  <a:cubicBezTo>
                    <a:pt x="69118" y="156424"/>
                    <a:pt x="65480" y="153306"/>
                    <a:pt x="63921" y="148109"/>
                  </a:cubicBezTo>
                  <a:cubicBezTo>
                    <a:pt x="62362" y="142912"/>
                    <a:pt x="61842" y="137715"/>
                    <a:pt x="61842" y="132519"/>
                  </a:cubicBezTo>
                  <a:cubicBezTo>
                    <a:pt x="61322" y="122125"/>
                    <a:pt x="61322" y="111731"/>
                    <a:pt x="62362" y="101338"/>
                  </a:cubicBezTo>
                  <a:cubicBezTo>
                    <a:pt x="62881" y="98220"/>
                    <a:pt x="62881" y="95621"/>
                    <a:pt x="63401" y="92503"/>
                  </a:cubicBezTo>
                  <a:cubicBezTo>
                    <a:pt x="65480" y="84188"/>
                    <a:pt x="70157" y="80031"/>
                    <a:pt x="78472" y="80031"/>
                  </a:cubicBezTo>
                  <a:cubicBezTo>
                    <a:pt x="91983" y="79511"/>
                    <a:pt x="105495" y="78991"/>
                    <a:pt x="116928" y="78472"/>
                  </a:cubicBezTo>
                  <a:cubicBezTo>
                    <a:pt x="130440" y="78991"/>
                    <a:pt x="142392" y="78991"/>
                    <a:pt x="154345" y="79511"/>
                  </a:cubicBezTo>
                  <a:cubicBezTo>
                    <a:pt x="156424" y="79511"/>
                    <a:pt x="159022" y="80031"/>
                    <a:pt x="161101" y="80031"/>
                  </a:cubicBezTo>
                  <a:cubicBezTo>
                    <a:pt x="166817" y="81070"/>
                    <a:pt x="171495" y="83669"/>
                    <a:pt x="173054" y="89905"/>
                  </a:cubicBezTo>
                  <a:cubicBezTo>
                    <a:pt x="174093" y="94062"/>
                    <a:pt x="175132" y="98739"/>
                    <a:pt x="175652" y="102897"/>
                  </a:cubicBezTo>
                  <a:cubicBezTo>
                    <a:pt x="176172" y="114330"/>
                    <a:pt x="176172" y="125763"/>
                    <a:pt x="175132" y="137715"/>
                  </a:cubicBezTo>
                  <a:close/>
                </a:path>
              </a:pathLst>
            </a:custGeom>
            <a:grpFill/>
            <a:ln w="5177" cap="flat">
              <a:noFill/>
              <a:prstDash val="solid"/>
              <a:miter/>
            </a:ln>
          </p:spPr>
          <p:txBody>
            <a:bodyPr rtlCol="0" anchor="ctr"/>
            <a:lstStyle/>
            <a:p>
              <a:endParaRPr lang="en-US" sz="1800" dirty="0"/>
            </a:p>
          </p:txBody>
        </p:sp>
        <p:sp>
          <p:nvSpPr>
            <p:cNvPr id="73" name="Freeform: Shape 72">
              <a:extLst>
                <a:ext uri="{FF2B5EF4-FFF2-40B4-BE49-F238E27FC236}">
                  <a16:creationId xmlns:a16="http://schemas.microsoft.com/office/drawing/2014/main" id="{B4C8E067-EA66-CE08-5B8B-3D868829E5B3}"/>
                </a:ext>
              </a:extLst>
            </p:cNvPr>
            <p:cNvSpPr/>
            <p:nvPr/>
          </p:nvSpPr>
          <p:spPr>
            <a:xfrm>
              <a:off x="2574451" y="6312628"/>
              <a:ext cx="25984" cy="31181"/>
            </a:xfrm>
            <a:custGeom>
              <a:avLst/>
              <a:gdLst>
                <a:gd name="connsiteX0" fmla="*/ 30661 w 25984"/>
                <a:gd name="connsiteY0" fmla="*/ 16110 h 31180"/>
                <a:gd name="connsiteX1" fmla="*/ 0 w 25984"/>
                <a:gd name="connsiteY1" fmla="*/ 31701 h 31180"/>
                <a:gd name="connsiteX2" fmla="*/ 0 w 25984"/>
                <a:gd name="connsiteY2" fmla="*/ 0 h 31180"/>
                <a:gd name="connsiteX3" fmla="*/ 30661 w 25984"/>
                <a:gd name="connsiteY3" fmla="*/ 16110 h 31180"/>
              </a:gdLst>
              <a:ahLst/>
              <a:cxnLst>
                <a:cxn ang="0">
                  <a:pos x="connsiteX0" y="connsiteY0"/>
                </a:cxn>
                <a:cxn ang="0">
                  <a:pos x="connsiteX1" y="connsiteY1"/>
                </a:cxn>
                <a:cxn ang="0">
                  <a:pos x="connsiteX2" y="connsiteY2"/>
                </a:cxn>
                <a:cxn ang="0">
                  <a:pos x="connsiteX3" y="connsiteY3"/>
                </a:cxn>
              </a:cxnLst>
              <a:rect l="l" t="t" r="r" b="b"/>
              <a:pathLst>
                <a:path w="25984" h="31180">
                  <a:moveTo>
                    <a:pt x="30661" y="16110"/>
                  </a:moveTo>
                  <a:cubicBezTo>
                    <a:pt x="20268" y="21307"/>
                    <a:pt x="10394" y="26504"/>
                    <a:pt x="0" y="31701"/>
                  </a:cubicBezTo>
                  <a:lnTo>
                    <a:pt x="0" y="0"/>
                  </a:lnTo>
                  <a:cubicBezTo>
                    <a:pt x="9874" y="5197"/>
                    <a:pt x="20268" y="10394"/>
                    <a:pt x="30661" y="16110"/>
                  </a:cubicBezTo>
                  <a:close/>
                </a:path>
              </a:pathLst>
            </a:custGeom>
            <a:grpFill/>
            <a:ln w="5177" cap="flat">
              <a:noFill/>
              <a:prstDash val="solid"/>
              <a:miter/>
            </a:ln>
          </p:spPr>
          <p:txBody>
            <a:bodyPr rtlCol="0" anchor="ctr"/>
            <a:lstStyle/>
            <a:p>
              <a:endParaRPr lang="en-US" sz="1800" dirty="0"/>
            </a:p>
          </p:txBody>
        </p:sp>
      </p:grpSp>
      <p:pic>
        <p:nvPicPr>
          <p:cNvPr id="75" name="Picture 74" descr="A black and white logo&#10;&#10;Description automatically generated">
            <a:hlinkClick r:id="rId5"/>
            <a:extLst>
              <a:ext uri="{FF2B5EF4-FFF2-40B4-BE49-F238E27FC236}">
                <a16:creationId xmlns:a16="http://schemas.microsoft.com/office/drawing/2014/main" id="{D6C9BECC-4589-3536-5CDA-7031F743110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3126" r="13979"/>
          <a:stretch/>
        </p:blipFill>
        <p:spPr>
          <a:xfrm>
            <a:off x="2639459" y="6221127"/>
            <a:ext cx="236911" cy="243754"/>
          </a:xfrm>
          <a:prstGeom prst="rect">
            <a:avLst/>
          </a:prstGeom>
        </p:spPr>
      </p:pic>
      <p:sp>
        <p:nvSpPr>
          <p:cNvPr id="2" name="TextBox 1">
            <a:hlinkClick r:id="rId7"/>
            <a:extLst>
              <a:ext uri="{FF2B5EF4-FFF2-40B4-BE49-F238E27FC236}">
                <a16:creationId xmlns:a16="http://schemas.microsoft.com/office/drawing/2014/main" id="{035B924D-B9BA-B3A8-A0BF-B9B098691917}"/>
              </a:ext>
            </a:extLst>
          </p:cNvPr>
          <p:cNvSpPr txBox="1"/>
          <p:nvPr userDrawn="1"/>
        </p:nvSpPr>
        <p:spPr>
          <a:xfrm>
            <a:off x="576077" y="6208202"/>
            <a:ext cx="868272" cy="276999"/>
          </a:xfrm>
          <a:prstGeom prst="rect">
            <a:avLst/>
          </a:prstGeom>
          <a:noFill/>
        </p:spPr>
        <p:txBody>
          <a:bodyPr wrap="square" rtlCol="0">
            <a:spAutoFit/>
          </a:bodyPr>
          <a:lstStyle/>
          <a:p>
            <a:r>
              <a:rPr lang="en-GB" sz="1200" dirty="0">
                <a:solidFill>
                  <a:schemeClr val="bg1"/>
                </a:solidFill>
                <a:latin typeface="Titillium Web" panose="00000500000000000000" pitchFamily="2" charset="0"/>
              </a:rPr>
              <a:t>zutari.com</a:t>
            </a:r>
            <a:endParaRPr lang="en-ZA" sz="1200" dirty="0">
              <a:solidFill>
                <a:schemeClr val="bg1"/>
              </a:solidFill>
              <a:latin typeface="Titillium Web" panose="00000500000000000000" pitchFamily="2" charset="0"/>
            </a:endParaRPr>
          </a:p>
        </p:txBody>
      </p:sp>
    </p:spTree>
    <p:extLst>
      <p:ext uri="{BB962C8B-B14F-4D97-AF65-F5344CB8AC3E}">
        <p14:creationId xmlns:p14="http://schemas.microsoft.com/office/powerpoint/2010/main" val="417532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Google Shape;20;p24">
            <a:extLst>
              <a:ext uri="{FF2B5EF4-FFF2-40B4-BE49-F238E27FC236}">
                <a16:creationId xmlns:a16="http://schemas.microsoft.com/office/drawing/2014/main" id="{964D2D35-BF19-6886-6C94-1D90B69F44DB}"/>
              </a:ext>
            </a:extLst>
          </p:cNvPr>
          <p:cNvSpPr/>
          <p:nvPr userDrawn="1"/>
        </p:nvSpPr>
        <p:spPr>
          <a:xfrm>
            <a:off x="0" y="1"/>
            <a:ext cx="12192000" cy="6865938"/>
          </a:xfrm>
          <a:prstGeom prst="rect">
            <a:avLst/>
          </a:prstGeom>
          <a:solidFill>
            <a:schemeClr val="tx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10;p21">
            <a:extLst>
              <a:ext uri="{FF2B5EF4-FFF2-40B4-BE49-F238E27FC236}">
                <a16:creationId xmlns:a16="http://schemas.microsoft.com/office/drawing/2014/main" id="{37B01163-0085-B4E6-8137-0EACBBD6ED01}"/>
              </a:ext>
            </a:extLst>
          </p:cNvPr>
          <p:cNvSpPr txBox="1">
            <a:spLocks noGrp="1"/>
          </p:cNvSpPr>
          <p:nvPr>
            <p:ph type="body" idx="1" hasCustomPrompt="1"/>
          </p:nvPr>
        </p:nvSpPr>
        <p:spPr>
          <a:xfrm>
            <a:off x="621832" y="3233569"/>
            <a:ext cx="4599378" cy="2415288"/>
          </a:xfrm>
          <a:prstGeom prst="rect">
            <a:avLst/>
          </a:prstGeom>
          <a:noFill/>
          <a:ln>
            <a:noFill/>
          </a:ln>
        </p:spPr>
        <p:txBody>
          <a:bodyPr spcFirstLastPara="1" wrap="square" lIns="91425" tIns="45700" rIns="91425" bIns="45700" anchor="t" anchorCtr="0">
            <a:normAutofit/>
          </a:bodyPr>
          <a:lstStyle>
            <a:lvl1pPr marL="0" lvl="0" indent="-228600" algn="l">
              <a:lnSpc>
                <a:spcPct val="100000"/>
              </a:lnSpc>
              <a:spcBef>
                <a:spcPts val="220"/>
              </a:spcBef>
              <a:spcAft>
                <a:spcPts val="0"/>
              </a:spcAft>
              <a:buClr>
                <a:schemeClr val="dk2"/>
              </a:buClr>
              <a:buSzPts val="1100"/>
              <a:buNone/>
              <a:defRPr sz="4000" b="0" cap="all" baseline="0">
                <a:solidFill>
                  <a:schemeClr val="accent4"/>
                </a:solidFill>
                <a:latin typeface="Poppins Medium" panose="00000600000000000000" pitchFamily="2" charset="0"/>
                <a:ea typeface="Zilla Slab Light" pitchFamily="2" charset="0"/>
                <a:cs typeface="Poppins Medium" panose="00000600000000000000" pitchFamily="2" charset="0"/>
              </a:defRPr>
            </a:lvl1pPr>
            <a:lvl2pPr marL="914400" lvl="1" indent="-228600" algn="l">
              <a:spcBef>
                <a:spcPts val="360"/>
              </a:spcBef>
              <a:spcAft>
                <a:spcPts val="0"/>
              </a:spcAft>
              <a:buClr>
                <a:srgbClr val="898989"/>
              </a:buClr>
              <a:buSzPts val="1800"/>
              <a:buNone/>
              <a:defRPr sz="1800">
                <a:solidFill>
                  <a:srgbClr val="898989"/>
                </a:solidFill>
              </a:defRPr>
            </a:lvl2pPr>
            <a:lvl3pPr marL="1371600" lvl="2" indent="-228600" algn="l">
              <a:spcBef>
                <a:spcPts val="320"/>
              </a:spcBef>
              <a:spcAft>
                <a:spcPts val="0"/>
              </a:spcAft>
              <a:buClr>
                <a:srgbClr val="898989"/>
              </a:buClr>
              <a:buSzPts val="1600"/>
              <a:buNone/>
              <a:defRPr sz="1600">
                <a:solidFill>
                  <a:srgbClr val="898989"/>
                </a:solidFill>
              </a:defRPr>
            </a:lvl3pPr>
            <a:lvl4pPr marL="1828800" lvl="3" indent="-228600" algn="l">
              <a:spcBef>
                <a:spcPts val="280"/>
              </a:spcBef>
              <a:spcAft>
                <a:spcPts val="0"/>
              </a:spcAft>
              <a:buClr>
                <a:srgbClr val="898989"/>
              </a:buClr>
              <a:buSzPts val="1400"/>
              <a:buNone/>
              <a:defRPr sz="1400">
                <a:solidFill>
                  <a:srgbClr val="898989"/>
                </a:solidFill>
              </a:defRPr>
            </a:lvl4pPr>
            <a:lvl5pPr marL="2286000" lvl="4" indent="-228600" algn="l">
              <a:spcBef>
                <a:spcPts val="280"/>
              </a:spcBef>
              <a:spcAft>
                <a:spcPts val="0"/>
              </a:spcAft>
              <a:buClr>
                <a:srgbClr val="898989"/>
              </a:buClr>
              <a:buSzPts val="1400"/>
              <a:buNone/>
              <a:defRPr sz="1400">
                <a:solidFill>
                  <a:srgbClr val="898989"/>
                </a:solidFill>
              </a:defRPr>
            </a:lvl5pPr>
            <a:lvl6pPr marL="2743200" lvl="5" indent="-228600" algn="l">
              <a:spcBef>
                <a:spcPts val="280"/>
              </a:spcBef>
              <a:spcAft>
                <a:spcPts val="0"/>
              </a:spcAft>
              <a:buClr>
                <a:srgbClr val="898989"/>
              </a:buClr>
              <a:buSzPts val="1400"/>
              <a:buNone/>
              <a:defRPr sz="1400">
                <a:solidFill>
                  <a:srgbClr val="898989"/>
                </a:solidFill>
              </a:defRPr>
            </a:lvl6pPr>
            <a:lvl7pPr marL="3200400" lvl="6" indent="-228600" algn="l">
              <a:spcBef>
                <a:spcPts val="280"/>
              </a:spcBef>
              <a:spcAft>
                <a:spcPts val="0"/>
              </a:spcAft>
              <a:buClr>
                <a:srgbClr val="898989"/>
              </a:buClr>
              <a:buSzPts val="1400"/>
              <a:buNone/>
              <a:defRPr sz="1400">
                <a:solidFill>
                  <a:srgbClr val="898989"/>
                </a:solidFill>
              </a:defRPr>
            </a:lvl7pPr>
            <a:lvl8pPr marL="3657600" lvl="7" indent="-228600" algn="l">
              <a:spcBef>
                <a:spcPts val="280"/>
              </a:spcBef>
              <a:spcAft>
                <a:spcPts val="0"/>
              </a:spcAft>
              <a:buClr>
                <a:srgbClr val="898989"/>
              </a:buClr>
              <a:buSzPts val="1400"/>
              <a:buNone/>
              <a:defRPr sz="1400">
                <a:solidFill>
                  <a:srgbClr val="898989"/>
                </a:solidFill>
              </a:defRPr>
            </a:lvl8pPr>
            <a:lvl9pPr marL="4114800" lvl="8" indent="-228600" algn="l">
              <a:spcBef>
                <a:spcPts val="280"/>
              </a:spcBef>
              <a:spcAft>
                <a:spcPts val="0"/>
              </a:spcAft>
              <a:buClr>
                <a:srgbClr val="898989"/>
              </a:buClr>
              <a:buSzPts val="1400"/>
              <a:buNone/>
              <a:defRPr sz="1400">
                <a:solidFill>
                  <a:srgbClr val="898989"/>
                </a:solidFill>
              </a:defRPr>
            </a:lvl9pPr>
          </a:lstStyle>
          <a:p>
            <a:r>
              <a:rPr lang="en-ZA" dirty="0"/>
              <a:t>Click to add text</a:t>
            </a:r>
            <a:endParaRPr dirty="0"/>
          </a:p>
        </p:txBody>
      </p:sp>
      <p:sp>
        <p:nvSpPr>
          <p:cNvPr id="12" name="Isosceles Triangle 11">
            <a:extLst>
              <a:ext uri="{FF2B5EF4-FFF2-40B4-BE49-F238E27FC236}">
                <a16:creationId xmlns:a16="http://schemas.microsoft.com/office/drawing/2014/main" id="{CC5AC399-7A5B-0F17-DC3B-918BF0EB0B94}"/>
              </a:ext>
            </a:extLst>
          </p:cNvPr>
          <p:cNvSpPr/>
          <p:nvPr userDrawn="1"/>
        </p:nvSpPr>
        <p:spPr>
          <a:xfrm flipH="1" flipV="1">
            <a:off x="4206994" y="-6011"/>
            <a:ext cx="6641715" cy="5827388"/>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Picture Placeholder 14">
            <a:extLst>
              <a:ext uri="{FF2B5EF4-FFF2-40B4-BE49-F238E27FC236}">
                <a16:creationId xmlns:a16="http://schemas.microsoft.com/office/drawing/2014/main" id="{DCB97484-76F7-EA33-F6CF-87D9700089BB}"/>
              </a:ext>
            </a:extLst>
          </p:cNvPr>
          <p:cNvSpPr>
            <a:spLocks noGrp="1"/>
          </p:cNvSpPr>
          <p:nvPr>
            <p:ph type="pic" sz="quarter" idx="10"/>
          </p:nvPr>
        </p:nvSpPr>
        <p:spPr>
          <a:xfrm>
            <a:off x="4509357" y="-6012"/>
            <a:ext cx="7683332" cy="6886646"/>
          </a:xfrm>
          <a:custGeom>
            <a:avLst/>
            <a:gdLst>
              <a:gd name="connsiteX0" fmla="*/ 0 w 7945925"/>
              <a:gd name="connsiteY0" fmla="*/ 0 h 6871949"/>
              <a:gd name="connsiteX1" fmla="*/ 7945925 w 7945925"/>
              <a:gd name="connsiteY1" fmla="*/ 0 h 6871949"/>
              <a:gd name="connsiteX2" fmla="*/ 7945925 w 7945925"/>
              <a:gd name="connsiteY2" fmla="*/ 6871949 h 6871949"/>
              <a:gd name="connsiteX3" fmla="*/ 0 w 7945925"/>
              <a:gd name="connsiteY3" fmla="*/ 6871949 h 6871949"/>
              <a:gd name="connsiteX4" fmla="*/ 0 w 7945925"/>
              <a:gd name="connsiteY4" fmla="*/ 0 h 6871949"/>
              <a:gd name="connsiteX0" fmla="*/ 0 w 7945925"/>
              <a:gd name="connsiteY0" fmla="*/ 0 h 6871949"/>
              <a:gd name="connsiteX1" fmla="*/ 7945925 w 7945925"/>
              <a:gd name="connsiteY1" fmla="*/ 0 h 6871949"/>
              <a:gd name="connsiteX2" fmla="*/ 7945925 w 7945925"/>
              <a:gd name="connsiteY2" fmla="*/ 6871949 h 6871949"/>
              <a:gd name="connsiteX3" fmla="*/ 3929204 w 7945925"/>
              <a:gd name="connsiteY3" fmla="*/ 6871949 h 6871949"/>
              <a:gd name="connsiteX4" fmla="*/ 0 w 7945925"/>
              <a:gd name="connsiteY4" fmla="*/ 0 h 6871949"/>
              <a:gd name="connsiteX0" fmla="*/ 0 w 7945925"/>
              <a:gd name="connsiteY0" fmla="*/ 3225 h 6875174"/>
              <a:gd name="connsiteX1" fmla="*/ 3512470 w 7945925"/>
              <a:gd name="connsiteY1" fmla="*/ 0 h 6875174"/>
              <a:gd name="connsiteX2" fmla="*/ 7945925 w 7945925"/>
              <a:gd name="connsiteY2" fmla="*/ 3225 h 6875174"/>
              <a:gd name="connsiteX3" fmla="*/ 7945925 w 7945925"/>
              <a:gd name="connsiteY3" fmla="*/ 6875174 h 6875174"/>
              <a:gd name="connsiteX4" fmla="*/ 3929204 w 7945925"/>
              <a:gd name="connsiteY4" fmla="*/ 6875174 h 6875174"/>
              <a:gd name="connsiteX5" fmla="*/ 0 w 7945925"/>
              <a:gd name="connsiteY5" fmla="*/ 3225 h 6875174"/>
              <a:gd name="connsiteX0" fmla="*/ 0 w 7945925"/>
              <a:gd name="connsiteY0" fmla="*/ 3225 h 6875174"/>
              <a:gd name="connsiteX1" fmla="*/ 3512470 w 7945925"/>
              <a:gd name="connsiteY1" fmla="*/ 0 h 6875174"/>
              <a:gd name="connsiteX2" fmla="*/ 7945925 w 7945925"/>
              <a:gd name="connsiteY2" fmla="*/ 3225 h 6875174"/>
              <a:gd name="connsiteX3" fmla="*/ 7945925 w 7945925"/>
              <a:gd name="connsiteY3" fmla="*/ 6875174 h 6875174"/>
              <a:gd name="connsiteX4" fmla="*/ 3929204 w 7945925"/>
              <a:gd name="connsiteY4" fmla="*/ 6875174 h 6875174"/>
              <a:gd name="connsiteX5" fmla="*/ 0 w 7945925"/>
              <a:gd name="connsiteY5" fmla="*/ 3225 h 6875174"/>
              <a:gd name="connsiteX0" fmla="*/ 0 w 7945925"/>
              <a:gd name="connsiteY0" fmla="*/ 3225 h 6875174"/>
              <a:gd name="connsiteX1" fmla="*/ 3512470 w 7945925"/>
              <a:gd name="connsiteY1" fmla="*/ 0 h 6875174"/>
              <a:gd name="connsiteX2" fmla="*/ 7945925 w 7945925"/>
              <a:gd name="connsiteY2" fmla="*/ 6875174 h 6875174"/>
              <a:gd name="connsiteX3" fmla="*/ 3929204 w 7945925"/>
              <a:gd name="connsiteY3" fmla="*/ 6875174 h 6875174"/>
              <a:gd name="connsiteX4" fmla="*/ 0 w 7945925"/>
              <a:gd name="connsiteY4" fmla="*/ 3225 h 6875174"/>
              <a:gd name="connsiteX0" fmla="*/ 0 w 7945925"/>
              <a:gd name="connsiteY0" fmla="*/ 3225 h 6875174"/>
              <a:gd name="connsiteX1" fmla="*/ 3512470 w 7945925"/>
              <a:gd name="connsiteY1" fmla="*/ 0 h 6875174"/>
              <a:gd name="connsiteX2" fmla="*/ 7945925 w 7945925"/>
              <a:gd name="connsiteY2" fmla="*/ 6875174 h 6875174"/>
              <a:gd name="connsiteX3" fmla="*/ 7428689 w 7945925"/>
              <a:gd name="connsiteY3" fmla="*/ 6871854 h 6875174"/>
              <a:gd name="connsiteX4" fmla="*/ 3929204 w 7945925"/>
              <a:gd name="connsiteY4" fmla="*/ 6875174 h 6875174"/>
              <a:gd name="connsiteX5" fmla="*/ 0 w 7945925"/>
              <a:gd name="connsiteY5" fmla="*/ 3225 h 6875174"/>
              <a:gd name="connsiteX0" fmla="*/ 0 w 7428689"/>
              <a:gd name="connsiteY0" fmla="*/ 3225 h 6875174"/>
              <a:gd name="connsiteX1" fmla="*/ 3512470 w 7428689"/>
              <a:gd name="connsiteY1" fmla="*/ 0 h 6875174"/>
              <a:gd name="connsiteX2" fmla="*/ 7428689 w 7428689"/>
              <a:gd name="connsiteY2" fmla="*/ 6871854 h 6875174"/>
              <a:gd name="connsiteX3" fmla="*/ 3929204 w 7428689"/>
              <a:gd name="connsiteY3" fmla="*/ 6875174 h 6875174"/>
              <a:gd name="connsiteX4" fmla="*/ 0 w 7428689"/>
              <a:gd name="connsiteY4" fmla="*/ 3225 h 6875174"/>
              <a:gd name="connsiteX0" fmla="*/ 0 w 9294434"/>
              <a:gd name="connsiteY0" fmla="*/ 0 h 6881186"/>
              <a:gd name="connsiteX1" fmla="*/ 5378215 w 9294434"/>
              <a:gd name="connsiteY1" fmla="*/ 6012 h 6881186"/>
              <a:gd name="connsiteX2" fmla="*/ 9294434 w 9294434"/>
              <a:gd name="connsiteY2" fmla="*/ 6877866 h 6881186"/>
              <a:gd name="connsiteX3" fmla="*/ 5794949 w 9294434"/>
              <a:gd name="connsiteY3" fmla="*/ 6881186 h 6881186"/>
              <a:gd name="connsiteX4" fmla="*/ 0 w 9294434"/>
              <a:gd name="connsiteY4" fmla="*/ 0 h 6881186"/>
              <a:gd name="connsiteX0" fmla="*/ 0 w 9294434"/>
              <a:gd name="connsiteY0" fmla="*/ 0 h 6877866"/>
              <a:gd name="connsiteX1" fmla="*/ 5378215 w 9294434"/>
              <a:gd name="connsiteY1" fmla="*/ 6012 h 6877866"/>
              <a:gd name="connsiteX2" fmla="*/ 9294434 w 9294434"/>
              <a:gd name="connsiteY2" fmla="*/ 6877866 h 6877866"/>
              <a:gd name="connsiteX3" fmla="*/ 3919968 w 9294434"/>
              <a:gd name="connsiteY3" fmla="*/ 6862713 h 6877866"/>
              <a:gd name="connsiteX4" fmla="*/ 0 w 9294434"/>
              <a:gd name="connsiteY4" fmla="*/ 0 h 6877866"/>
              <a:gd name="connsiteX0" fmla="*/ 0 w 9294434"/>
              <a:gd name="connsiteY0" fmla="*/ 0 h 6877866"/>
              <a:gd name="connsiteX1" fmla="*/ 5378215 w 9294434"/>
              <a:gd name="connsiteY1" fmla="*/ 6012 h 6877866"/>
              <a:gd name="connsiteX2" fmla="*/ 9294434 w 9294434"/>
              <a:gd name="connsiteY2" fmla="*/ 6877866 h 6877866"/>
              <a:gd name="connsiteX3" fmla="*/ 3919968 w 9294434"/>
              <a:gd name="connsiteY3" fmla="*/ 6871949 h 6877866"/>
              <a:gd name="connsiteX4" fmla="*/ 0 w 9294434"/>
              <a:gd name="connsiteY4" fmla="*/ 0 h 6877866"/>
              <a:gd name="connsiteX0" fmla="*/ 0 w 9294434"/>
              <a:gd name="connsiteY0" fmla="*/ 0 h 6877866"/>
              <a:gd name="connsiteX1" fmla="*/ 5378215 w 9294434"/>
              <a:gd name="connsiteY1" fmla="*/ 6012 h 6877866"/>
              <a:gd name="connsiteX2" fmla="*/ 7673408 w 9294434"/>
              <a:gd name="connsiteY2" fmla="*/ 4042303 h 6877866"/>
              <a:gd name="connsiteX3" fmla="*/ 9294434 w 9294434"/>
              <a:gd name="connsiteY3" fmla="*/ 6877866 h 6877866"/>
              <a:gd name="connsiteX4" fmla="*/ 3919968 w 9294434"/>
              <a:gd name="connsiteY4" fmla="*/ 6871949 h 6877866"/>
              <a:gd name="connsiteX5" fmla="*/ 0 w 9294434"/>
              <a:gd name="connsiteY5" fmla="*/ 0 h 6877866"/>
              <a:gd name="connsiteX0" fmla="*/ 0 w 9294434"/>
              <a:gd name="connsiteY0" fmla="*/ 0 h 6877866"/>
              <a:gd name="connsiteX1" fmla="*/ 5378215 w 9294434"/>
              <a:gd name="connsiteY1" fmla="*/ 6012 h 6877866"/>
              <a:gd name="connsiteX2" fmla="*/ 7673408 w 9294434"/>
              <a:gd name="connsiteY2" fmla="*/ 4042303 h 6877866"/>
              <a:gd name="connsiteX3" fmla="*/ 9294434 w 9294434"/>
              <a:gd name="connsiteY3" fmla="*/ 6877866 h 6877866"/>
              <a:gd name="connsiteX4" fmla="*/ 7673408 w 9294434"/>
              <a:gd name="connsiteY4" fmla="*/ 6868630 h 6877866"/>
              <a:gd name="connsiteX5" fmla="*/ 3919968 w 9294434"/>
              <a:gd name="connsiteY5" fmla="*/ 6871949 h 6877866"/>
              <a:gd name="connsiteX6" fmla="*/ 0 w 9294434"/>
              <a:gd name="connsiteY6" fmla="*/ 0 h 6877866"/>
              <a:gd name="connsiteX0" fmla="*/ 0 w 7673408"/>
              <a:gd name="connsiteY0" fmla="*/ 0 h 6871949"/>
              <a:gd name="connsiteX1" fmla="*/ 5378215 w 7673408"/>
              <a:gd name="connsiteY1" fmla="*/ 6012 h 6871949"/>
              <a:gd name="connsiteX2" fmla="*/ 7673408 w 7673408"/>
              <a:gd name="connsiteY2" fmla="*/ 4042303 h 6871949"/>
              <a:gd name="connsiteX3" fmla="*/ 7673408 w 7673408"/>
              <a:gd name="connsiteY3" fmla="*/ 6868630 h 6871949"/>
              <a:gd name="connsiteX4" fmla="*/ 3919968 w 7673408"/>
              <a:gd name="connsiteY4" fmla="*/ 6871949 h 6871949"/>
              <a:gd name="connsiteX5" fmla="*/ 0 w 7673408"/>
              <a:gd name="connsiteY5" fmla="*/ 0 h 6871949"/>
              <a:gd name="connsiteX0" fmla="*/ 0 w 7673408"/>
              <a:gd name="connsiteY0" fmla="*/ 0 h 6871949"/>
              <a:gd name="connsiteX1" fmla="*/ 5378215 w 7673408"/>
              <a:gd name="connsiteY1" fmla="*/ 6012 h 6871949"/>
              <a:gd name="connsiteX2" fmla="*/ 7673408 w 7673408"/>
              <a:gd name="connsiteY2" fmla="*/ 4042303 h 6871949"/>
              <a:gd name="connsiteX3" fmla="*/ 7673408 w 7673408"/>
              <a:gd name="connsiteY3" fmla="*/ 6868630 h 6871949"/>
              <a:gd name="connsiteX4" fmla="*/ 3919968 w 7673408"/>
              <a:gd name="connsiteY4" fmla="*/ 6871949 h 6871949"/>
              <a:gd name="connsiteX5" fmla="*/ 3249464 w 7673408"/>
              <a:gd name="connsiteY5" fmla="*/ 5727803 h 6871949"/>
              <a:gd name="connsiteX6" fmla="*/ 0 w 7673408"/>
              <a:gd name="connsiteY6" fmla="*/ 0 h 6871949"/>
              <a:gd name="connsiteX0" fmla="*/ 0 w 7673408"/>
              <a:gd name="connsiteY0" fmla="*/ 0 h 6871949"/>
              <a:gd name="connsiteX1" fmla="*/ 5378215 w 7673408"/>
              <a:gd name="connsiteY1" fmla="*/ 6012 h 6871949"/>
              <a:gd name="connsiteX2" fmla="*/ 7673408 w 7673408"/>
              <a:gd name="connsiteY2" fmla="*/ 4042303 h 6871949"/>
              <a:gd name="connsiteX3" fmla="*/ 7673408 w 7673408"/>
              <a:gd name="connsiteY3" fmla="*/ 6868630 h 6871949"/>
              <a:gd name="connsiteX4" fmla="*/ 6472497 w 7673408"/>
              <a:gd name="connsiteY4" fmla="*/ 6859486 h 6871949"/>
              <a:gd name="connsiteX5" fmla="*/ 3919968 w 7673408"/>
              <a:gd name="connsiteY5" fmla="*/ 6871949 h 6871949"/>
              <a:gd name="connsiteX6" fmla="*/ 3249464 w 7673408"/>
              <a:gd name="connsiteY6" fmla="*/ 5727803 h 6871949"/>
              <a:gd name="connsiteX7" fmla="*/ 0 w 7673408"/>
              <a:gd name="connsiteY7" fmla="*/ 0 h 6871949"/>
              <a:gd name="connsiteX0" fmla="*/ 0 w 7673408"/>
              <a:gd name="connsiteY0" fmla="*/ 0 h 6868630"/>
              <a:gd name="connsiteX1" fmla="*/ 5378215 w 7673408"/>
              <a:gd name="connsiteY1" fmla="*/ 6012 h 6868630"/>
              <a:gd name="connsiteX2" fmla="*/ 7673408 w 7673408"/>
              <a:gd name="connsiteY2" fmla="*/ 4042303 h 6868630"/>
              <a:gd name="connsiteX3" fmla="*/ 7673408 w 7673408"/>
              <a:gd name="connsiteY3" fmla="*/ 6868630 h 6868630"/>
              <a:gd name="connsiteX4" fmla="*/ 6472497 w 7673408"/>
              <a:gd name="connsiteY4" fmla="*/ 6859486 h 6868630"/>
              <a:gd name="connsiteX5" fmla="*/ 4553710 w 7673408"/>
              <a:gd name="connsiteY5" fmla="*/ 3476900 h 6868630"/>
              <a:gd name="connsiteX6" fmla="*/ 3249464 w 7673408"/>
              <a:gd name="connsiteY6" fmla="*/ 5727803 h 6868630"/>
              <a:gd name="connsiteX7" fmla="*/ 0 w 7673408"/>
              <a:gd name="connsiteY7" fmla="*/ 0 h 6868630"/>
              <a:gd name="connsiteX0" fmla="*/ 0 w 7673408"/>
              <a:gd name="connsiteY0" fmla="*/ 0 h 6868630"/>
              <a:gd name="connsiteX1" fmla="*/ 5378215 w 7673408"/>
              <a:gd name="connsiteY1" fmla="*/ 6012 h 6868630"/>
              <a:gd name="connsiteX2" fmla="*/ 7673408 w 7673408"/>
              <a:gd name="connsiteY2" fmla="*/ 4042303 h 6868630"/>
              <a:gd name="connsiteX3" fmla="*/ 7673408 w 7673408"/>
              <a:gd name="connsiteY3" fmla="*/ 6868630 h 6868630"/>
              <a:gd name="connsiteX4" fmla="*/ 6472497 w 7673408"/>
              <a:gd name="connsiteY4" fmla="*/ 6859486 h 6868630"/>
              <a:gd name="connsiteX5" fmla="*/ 4553710 w 7673408"/>
              <a:gd name="connsiteY5" fmla="*/ 3458793 h 6868630"/>
              <a:gd name="connsiteX6" fmla="*/ 3249464 w 7673408"/>
              <a:gd name="connsiteY6" fmla="*/ 5727803 h 6868630"/>
              <a:gd name="connsiteX7" fmla="*/ 0 w 7673408"/>
              <a:gd name="connsiteY7" fmla="*/ 0 h 6868630"/>
              <a:gd name="connsiteX0" fmla="*/ 0 w 7673408"/>
              <a:gd name="connsiteY0" fmla="*/ 0 h 6868630"/>
              <a:gd name="connsiteX1" fmla="*/ 5378215 w 7673408"/>
              <a:gd name="connsiteY1" fmla="*/ 6012 h 6868630"/>
              <a:gd name="connsiteX2" fmla="*/ 7673408 w 7673408"/>
              <a:gd name="connsiteY2" fmla="*/ 4042303 h 6868630"/>
              <a:gd name="connsiteX3" fmla="*/ 7673408 w 7673408"/>
              <a:gd name="connsiteY3" fmla="*/ 6868630 h 6868630"/>
              <a:gd name="connsiteX4" fmla="*/ 6472497 w 7673408"/>
              <a:gd name="connsiteY4" fmla="*/ 6859486 h 6868630"/>
              <a:gd name="connsiteX5" fmla="*/ 4544657 w 7673408"/>
              <a:gd name="connsiteY5" fmla="*/ 3458793 h 6868630"/>
              <a:gd name="connsiteX6" fmla="*/ 3249464 w 7673408"/>
              <a:gd name="connsiteY6" fmla="*/ 5727803 h 6868630"/>
              <a:gd name="connsiteX7" fmla="*/ 0 w 7673408"/>
              <a:gd name="connsiteY7" fmla="*/ 0 h 6868630"/>
              <a:gd name="connsiteX0" fmla="*/ 0 w 7673408"/>
              <a:gd name="connsiteY0" fmla="*/ 0 h 6868630"/>
              <a:gd name="connsiteX1" fmla="*/ 5378215 w 7673408"/>
              <a:gd name="connsiteY1" fmla="*/ 6012 h 6868630"/>
              <a:gd name="connsiteX2" fmla="*/ 7673408 w 7673408"/>
              <a:gd name="connsiteY2" fmla="*/ 4042303 h 6868630"/>
              <a:gd name="connsiteX3" fmla="*/ 7673408 w 7673408"/>
              <a:gd name="connsiteY3" fmla="*/ 6868630 h 6868630"/>
              <a:gd name="connsiteX4" fmla="*/ 6472497 w 7673408"/>
              <a:gd name="connsiteY4" fmla="*/ 6859486 h 6868630"/>
              <a:gd name="connsiteX5" fmla="*/ 4553710 w 7673408"/>
              <a:gd name="connsiteY5" fmla="*/ 3467847 h 6868630"/>
              <a:gd name="connsiteX6" fmla="*/ 3249464 w 7673408"/>
              <a:gd name="connsiteY6" fmla="*/ 5727803 h 6868630"/>
              <a:gd name="connsiteX7" fmla="*/ 0 w 7673408"/>
              <a:gd name="connsiteY7" fmla="*/ 0 h 6868630"/>
              <a:gd name="connsiteX0" fmla="*/ 0 w 7673408"/>
              <a:gd name="connsiteY0" fmla="*/ 0 h 6868630"/>
              <a:gd name="connsiteX1" fmla="*/ 5378215 w 7673408"/>
              <a:gd name="connsiteY1" fmla="*/ 6012 h 6868630"/>
              <a:gd name="connsiteX2" fmla="*/ 7673408 w 7673408"/>
              <a:gd name="connsiteY2" fmla="*/ 4042303 h 6868630"/>
              <a:gd name="connsiteX3" fmla="*/ 7673408 w 7673408"/>
              <a:gd name="connsiteY3" fmla="*/ 6868630 h 6868630"/>
              <a:gd name="connsiteX4" fmla="*/ 6472497 w 7673408"/>
              <a:gd name="connsiteY4" fmla="*/ 6859486 h 6868630"/>
              <a:gd name="connsiteX5" fmla="*/ 4553710 w 7673408"/>
              <a:gd name="connsiteY5" fmla="*/ 3467847 h 6868630"/>
              <a:gd name="connsiteX6" fmla="*/ 3249464 w 7673408"/>
              <a:gd name="connsiteY6" fmla="*/ 5727803 h 6868630"/>
              <a:gd name="connsiteX7" fmla="*/ 0 w 7673408"/>
              <a:gd name="connsiteY7" fmla="*/ 0 h 6868630"/>
              <a:gd name="connsiteX0" fmla="*/ 0 w 7691515"/>
              <a:gd name="connsiteY0" fmla="*/ 0 h 6886737"/>
              <a:gd name="connsiteX1" fmla="*/ 5378215 w 7691515"/>
              <a:gd name="connsiteY1" fmla="*/ 6012 h 6886737"/>
              <a:gd name="connsiteX2" fmla="*/ 7673408 w 7691515"/>
              <a:gd name="connsiteY2" fmla="*/ 4042303 h 6886737"/>
              <a:gd name="connsiteX3" fmla="*/ 7691515 w 7691515"/>
              <a:gd name="connsiteY3" fmla="*/ 6886737 h 6886737"/>
              <a:gd name="connsiteX4" fmla="*/ 6472497 w 7691515"/>
              <a:gd name="connsiteY4" fmla="*/ 6859486 h 6886737"/>
              <a:gd name="connsiteX5" fmla="*/ 4553710 w 7691515"/>
              <a:gd name="connsiteY5" fmla="*/ 3467847 h 6886737"/>
              <a:gd name="connsiteX6" fmla="*/ 3249464 w 7691515"/>
              <a:gd name="connsiteY6" fmla="*/ 5727803 h 6886737"/>
              <a:gd name="connsiteX7" fmla="*/ 0 w 7691515"/>
              <a:gd name="connsiteY7" fmla="*/ 0 h 6886737"/>
              <a:gd name="connsiteX0" fmla="*/ 0 w 7691515"/>
              <a:gd name="connsiteY0" fmla="*/ 0 h 6886737"/>
              <a:gd name="connsiteX1" fmla="*/ 5378215 w 7691515"/>
              <a:gd name="connsiteY1" fmla="*/ 6012 h 6886737"/>
              <a:gd name="connsiteX2" fmla="*/ 7673408 w 7691515"/>
              <a:gd name="connsiteY2" fmla="*/ 4042303 h 6886737"/>
              <a:gd name="connsiteX3" fmla="*/ 7691515 w 7691515"/>
              <a:gd name="connsiteY3" fmla="*/ 6886737 h 6886737"/>
              <a:gd name="connsiteX4" fmla="*/ 6472497 w 7691515"/>
              <a:gd name="connsiteY4" fmla="*/ 6877593 h 6886737"/>
              <a:gd name="connsiteX5" fmla="*/ 4553710 w 7691515"/>
              <a:gd name="connsiteY5" fmla="*/ 3467847 h 6886737"/>
              <a:gd name="connsiteX6" fmla="*/ 3249464 w 7691515"/>
              <a:gd name="connsiteY6" fmla="*/ 5727803 h 6886737"/>
              <a:gd name="connsiteX7" fmla="*/ 0 w 7691515"/>
              <a:gd name="connsiteY7" fmla="*/ 0 h 6886737"/>
              <a:gd name="connsiteX0" fmla="*/ 0 w 7682461"/>
              <a:gd name="connsiteY0" fmla="*/ 0 h 6877683"/>
              <a:gd name="connsiteX1" fmla="*/ 5378215 w 7682461"/>
              <a:gd name="connsiteY1" fmla="*/ 6012 h 6877683"/>
              <a:gd name="connsiteX2" fmla="*/ 7673408 w 7682461"/>
              <a:gd name="connsiteY2" fmla="*/ 4042303 h 6877683"/>
              <a:gd name="connsiteX3" fmla="*/ 7682461 w 7682461"/>
              <a:gd name="connsiteY3" fmla="*/ 6877683 h 6877683"/>
              <a:gd name="connsiteX4" fmla="*/ 6472497 w 7682461"/>
              <a:gd name="connsiteY4" fmla="*/ 6877593 h 6877683"/>
              <a:gd name="connsiteX5" fmla="*/ 4553710 w 7682461"/>
              <a:gd name="connsiteY5" fmla="*/ 3467847 h 6877683"/>
              <a:gd name="connsiteX6" fmla="*/ 3249464 w 7682461"/>
              <a:gd name="connsiteY6" fmla="*/ 5727803 h 6877683"/>
              <a:gd name="connsiteX7" fmla="*/ 0 w 7682461"/>
              <a:gd name="connsiteY7" fmla="*/ 0 h 6877683"/>
              <a:gd name="connsiteX0" fmla="*/ 0 w 7683332"/>
              <a:gd name="connsiteY0" fmla="*/ 0 h 6877683"/>
              <a:gd name="connsiteX1" fmla="*/ 5378215 w 7683332"/>
              <a:gd name="connsiteY1" fmla="*/ 6012 h 6877683"/>
              <a:gd name="connsiteX2" fmla="*/ 7682461 w 7683332"/>
              <a:gd name="connsiteY2" fmla="*/ 4060410 h 6877683"/>
              <a:gd name="connsiteX3" fmla="*/ 7682461 w 7683332"/>
              <a:gd name="connsiteY3" fmla="*/ 6877683 h 6877683"/>
              <a:gd name="connsiteX4" fmla="*/ 6472497 w 7683332"/>
              <a:gd name="connsiteY4" fmla="*/ 6877593 h 6877683"/>
              <a:gd name="connsiteX5" fmla="*/ 4553710 w 7683332"/>
              <a:gd name="connsiteY5" fmla="*/ 3467847 h 6877683"/>
              <a:gd name="connsiteX6" fmla="*/ 3249464 w 7683332"/>
              <a:gd name="connsiteY6" fmla="*/ 5727803 h 6877683"/>
              <a:gd name="connsiteX7" fmla="*/ 0 w 7683332"/>
              <a:gd name="connsiteY7" fmla="*/ 0 h 6877683"/>
              <a:gd name="connsiteX0" fmla="*/ 0 w 7683332"/>
              <a:gd name="connsiteY0" fmla="*/ 0 h 6877683"/>
              <a:gd name="connsiteX1" fmla="*/ 5378215 w 7683332"/>
              <a:gd name="connsiteY1" fmla="*/ 6012 h 6877683"/>
              <a:gd name="connsiteX2" fmla="*/ 7682461 w 7683332"/>
              <a:gd name="connsiteY2" fmla="*/ 4060410 h 6877683"/>
              <a:gd name="connsiteX3" fmla="*/ 7682461 w 7683332"/>
              <a:gd name="connsiteY3" fmla="*/ 6877683 h 6877683"/>
              <a:gd name="connsiteX4" fmla="*/ 6472497 w 7683332"/>
              <a:gd name="connsiteY4" fmla="*/ 6877593 h 6877683"/>
              <a:gd name="connsiteX5" fmla="*/ 4553710 w 7683332"/>
              <a:gd name="connsiteY5" fmla="*/ 3467847 h 6877683"/>
              <a:gd name="connsiteX6" fmla="*/ 3276625 w 7683332"/>
              <a:gd name="connsiteY6" fmla="*/ 5782123 h 6877683"/>
              <a:gd name="connsiteX7" fmla="*/ 0 w 7683332"/>
              <a:gd name="connsiteY7" fmla="*/ 0 h 6877683"/>
              <a:gd name="connsiteX0" fmla="*/ 0 w 7683332"/>
              <a:gd name="connsiteY0" fmla="*/ 0 h 6877683"/>
              <a:gd name="connsiteX1" fmla="*/ 5378215 w 7683332"/>
              <a:gd name="connsiteY1" fmla="*/ 6012 h 6877683"/>
              <a:gd name="connsiteX2" fmla="*/ 7682461 w 7683332"/>
              <a:gd name="connsiteY2" fmla="*/ 4060410 h 6877683"/>
              <a:gd name="connsiteX3" fmla="*/ 7682461 w 7683332"/>
              <a:gd name="connsiteY3" fmla="*/ 6877683 h 6877683"/>
              <a:gd name="connsiteX4" fmla="*/ 6472497 w 7683332"/>
              <a:gd name="connsiteY4" fmla="*/ 6877593 h 6877683"/>
              <a:gd name="connsiteX5" fmla="*/ 3965235 w 7683332"/>
              <a:gd name="connsiteY5" fmla="*/ 4599530 h 6877683"/>
              <a:gd name="connsiteX6" fmla="*/ 3276625 w 7683332"/>
              <a:gd name="connsiteY6" fmla="*/ 5782123 h 6877683"/>
              <a:gd name="connsiteX7" fmla="*/ 0 w 7683332"/>
              <a:gd name="connsiteY7" fmla="*/ 0 h 6877683"/>
              <a:gd name="connsiteX0" fmla="*/ 0 w 7683332"/>
              <a:gd name="connsiteY0" fmla="*/ 0 h 6886646"/>
              <a:gd name="connsiteX1" fmla="*/ 5378215 w 7683332"/>
              <a:gd name="connsiteY1" fmla="*/ 6012 h 6886646"/>
              <a:gd name="connsiteX2" fmla="*/ 7682461 w 7683332"/>
              <a:gd name="connsiteY2" fmla="*/ 4060410 h 6886646"/>
              <a:gd name="connsiteX3" fmla="*/ 7682461 w 7683332"/>
              <a:gd name="connsiteY3" fmla="*/ 6877683 h 6886646"/>
              <a:gd name="connsiteX4" fmla="*/ 5241226 w 7683332"/>
              <a:gd name="connsiteY4" fmla="*/ 6886646 h 6886646"/>
              <a:gd name="connsiteX5" fmla="*/ 3965235 w 7683332"/>
              <a:gd name="connsiteY5" fmla="*/ 4599530 h 6886646"/>
              <a:gd name="connsiteX6" fmla="*/ 3276625 w 7683332"/>
              <a:gd name="connsiteY6" fmla="*/ 5782123 h 6886646"/>
              <a:gd name="connsiteX7" fmla="*/ 0 w 7683332"/>
              <a:gd name="connsiteY7" fmla="*/ 0 h 6886646"/>
              <a:gd name="connsiteX0" fmla="*/ 0 w 7683332"/>
              <a:gd name="connsiteY0" fmla="*/ 0 h 6886646"/>
              <a:gd name="connsiteX1" fmla="*/ 5378215 w 7683332"/>
              <a:gd name="connsiteY1" fmla="*/ 6012 h 6886646"/>
              <a:gd name="connsiteX2" fmla="*/ 7682461 w 7683332"/>
              <a:gd name="connsiteY2" fmla="*/ 4060410 h 6886646"/>
              <a:gd name="connsiteX3" fmla="*/ 7682461 w 7683332"/>
              <a:gd name="connsiteY3" fmla="*/ 6877683 h 6886646"/>
              <a:gd name="connsiteX4" fmla="*/ 5241226 w 7683332"/>
              <a:gd name="connsiteY4" fmla="*/ 6886646 h 6886646"/>
              <a:gd name="connsiteX5" fmla="*/ 3956182 w 7683332"/>
              <a:gd name="connsiteY5" fmla="*/ 4599530 h 6886646"/>
              <a:gd name="connsiteX6" fmla="*/ 3276625 w 7683332"/>
              <a:gd name="connsiteY6" fmla="*/ 5782123 h 6886646"/>
              <a:gd name="connsiteX7" fmla="*/ 0 w 7683332"/>
              <a:gd name="connsiteY7" fmla="*/ 0 h 688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3332" h="6886646">
                <a:moveTo>
                  <a:pt x="0" y="0"/>
                </a:moveTo>
                <a:lnTo>
                  <a:pt x="5378215" y="6012"/>
                </a:lnTo>
                <a:lnTo>
                  <a:pt x="7682461" y="4060410"/>
                </a:lnTo>
                <a:cubicBezTo>
                  <a:pt x="7685479" y="5005537"/>
                  <a:pt x="7679443" y="5932556"/>
                  <a:pt x="7682461" y="6877683"/>
                </a:cubicBezTo>
                <a:lnTo>
                  <a:pt x="5241226" y="6886646"/>
                </a:lnTo>
                <a:lnTo>
                  <a:pt x="3956182" y="4599530"/>
                </a:lnTo>
                <a:lnTo>
                  <a:pt x="3276625" y="5782123"/>
                </a:lnTo>
                <a:lnTo>
                  <a:pt x="0" y="0"/>
                </a:lnTo>
                <a:close/>
              </a:path>
            </a:pathLst>
          </a:custGeom>
          <a:solidFill>
            <a:schemeClr val="bg1"/>
          </a:solidFill>
        </p:spPr>
        <p:txBody>
          <a:bodyPr/>
          <a:lstStyle/>
          <a:p>
            <a:r>
              <a:rPr lang="en-US"/>
              <a:t>Click icon to add picture</a:t>
            </a:r>
            <a:endParaRPr lang="en-GB"/>
          </a:p>
        </p:txBody>
      </p:sp>
      <p:grpSp>
        <p:nvGrpSpPr>
          <p:cNvPr id="2" name="Group 1">
            <a:extLst>
              <a:ext uri="{FF2B5EF4-FFF2-40B4-BE49-F238E27FC236}">
                <a16:creationId xmlns:a16="http://schemas.microsoft.com/office/drawing/2014/main" id="{754BD45D-6AE6-D8ED-A6BC-CF3D9E8C9A73}"/>
              </a:ext>
            </a:extLst>
          </p:cNvPr>
          <p:cNvGrpSpPr/>
          <p:nvPr userDrawn="1"/>
        </p:nvGrpSpPr>
        <p:grpSpPr>
          <a:xfrm>
            <a:off x="7161291" y="4594091"/>
            <a:ext cx="2612725" cy="2262691"/>
            <a:chOff x="7161291" y="4617944"/>
            <a:chExt cx="2612725" cy="2262691"/>
          </a:xfrm>
        </p:grpSpPr>
        <p:sp>
          <p:nvSpPr>
            <p:cNvPr id="3" name="Freeform: Shape 2">
              <a:extLst>
                <a:ext uri="{FF2B5EF4-FFF2-40B4-BE49-F238E27FC236}">
                  <a16:creationId xmlns:a16="http://schemas.microsoft.com/office/drawing/2014/main" id="{30E33E7C-8C7A-4C24-049B-B29809F4815E}"/>
                </a:ext>
              </a:extLst>
            </p:cNvPr>
            <p:cNvSpPr/>
            <p:nvPr/>
          </p:nvSpPr>
          <p:spPr>
            <a:xfrm flipV="1">
              <a:off x="8467653" y="4617944"/>
              <a:ext cx="1306362" cy="2262691"/>
            </a:xfrm>
            <a:custGeom>
              <a:avLst/>
              <a:gdLst>
                <a:gd name="connsiteX0" fmla="*/ 0 w 1306362"/>
                <a:gd name="connsiteY0" fmla="*/ 2262692 h 2262691"/>
                <a:gd name="connsiteX1" fmla="*/ 0 w 1306362"/>
                <a:gd name="connsiteY1" fmla="*/ 848503 h 2262691"/>
                <a:gd name="connsiteX2" fmla="*/ 1306363 w 1306362"/>
                <a:gd name="connsiteY2" fmla="*/ 0 h 2262691"/>
                <a:gd name="connsiteX3" fmla="*/ 0 w 1306362"/>
                <a:gd name="connsiteY3" fmla="*/ 2262692 h 2262691"/>
              </a:gdLst>
              <a:ahLst/>
              <a:cxnLst>
                <a:cxn ang="0">
                  <a:pos x="connsiteX0" y="connsiteY0"/>
                </a:cxn>
                <a:cxn ang="0">
                  <a:pos x="connsiteX1" y="connsiteY1"/>
                </a:cxn>
                <a:cxn ang="0">
                  <a:pos x="connsiteX2" y="connsiteY2"/>
                </a:cxn>
                <a:cxn ang="0">
                  <a:pos x="connsiteX3" y="connsiteY3"/>
                </a:cxn>
              </a:cxnLst>
              <a:rect l="l" t="t" r="r" b="b"/>
              <a:pathLst>
                <a:path w="1306362" h="2262691">
                  <a:moveTo>
                    <a:pt x="0" y="2262692"/>
                  </a:moveTo>
                  <a:lnTo>
                    <a:pt x="0" y="848503"/>
                  </a:lnTo>
                  <a:lnTo>
                    <a:pt x="1306363" y="0"/>
                  </a:lnTo>
                  <a:lnTo>
                    <a:pt x="0" y="2262692"/>
                  </a:lnTo>
                  <a:close/>
                </a:path>
              </a:pathLst>
            </a:custGeom>
            <a:solidFill>
              <a:schemeClr val="bg2">
                <a:lumMod val="75000"/>
                <a:lumOff val="25000"/>
              </a:schemeClr>
            </a:solidFill>
            <a:ln w="1246" cap="flat">
              <a:noFill/>
              <a:prstDash val="solid"/>
              <a:miter/>
            </a:ln>
          </p:spPr>
          <p:txBody>
            <a:bodyPr rtlCol="0" anchor="ctr"/>
            <a:lstStyle/>
            <a:p>
              <a:endParaRPr lang="en-ZA"/>
            </a:p>
          </p:txBody>
        </p:sp>
        <p:sp>
          <p:nvSpPr>
            <p:cNvPr id="4" name="Freeform: Shape 3">
              <a:extLst>
                <a:ext uri="{FF2B5EF4-FFF2-40B4-BE49-F238E27FC236}">
                  <a16:creationId xmlns:a16="http://schemas.microsoft.com/office/drawing/2014/main" id="{A10C7BE5-1D4A-6193-79A1-AEF2E91EBCCD}"/>
                </a:ext>
              </a:extLst>
            </p:cNvPr>
            <p:cNvSpPr/>
            <p:nvPr/>
          </p:nvSpPr>
          <p:spPr>
            <a:xfrm flipV="1">
              <a:off x="7161291" y="6032132"/>
              <a:ext cx="2612725" cy="848503"/>
            </a:xfrm>
            <a:custGeom>
              <a:avLst/>
              <a:gdLst>
                <a:gd name="connsiteX0" fmla="*/ 1306363 w 2612725"/>
                <a:gd name="connsiteY0" fmla="*/ 848503 h 848503"/>
                <a:gd name="connsiteX1" fmla="*/ 0 w 2612725"/>
                <a:gd name="connsiteY1" fmla="*/ 0 h 848503"/>
                <a:gd name="connsiteX2" fmla="*/ 2612726 w 2612725"/>
                <a:gd name="connsiteY2" fmla="*/ 0 h 848503"/>
                <a:gd name="connsiteX3" fmla="*/ 1306363 w 2612725"/>
                <a:gd name="connsiteY3" fmla="*/ 848503 h 848503"/>
              </a:gdLst>
              <a:ahLst/>
              <a:cxnLst>
                <a:cxn ang="0">
                  <a:pos x="connsiteX0" y="connsiteY0"/>
                </a:cxn>
                <a:cxn ang="0">
                  <a:pos x="connsiteX1" y="connsiteY1"/>
                </a:cxn>
                <a:cxn ang="0">
                  <a:pos x="connsiteX2" y="connsiteY2"/>
                </a:cxn>
                <a:cxn ang="0">
                  <a:pos x="connsiteX3" y="connsiteY3"/>
                </a:cxn>
              </a:cxnLst>
              <a:rect l="l" t="t" r="r" b="b"/>
              <a:pathLst>
                <a:path w="2612725" h="848503">
                  <a:moveTo>
                    <a:pt x="1306363" y="848503"/>
                  </a:moveTo>
                  <a:lnTo>
                    <a:pt x="0" y="0"/>
                  </a:lnTo>
                  <a:lnTo>
                    <a:pt x="2612726" y="0"/>
                  </a:lnTo>
                  <a:lnTo>
                    <a:pt x="1306363" y="848503"/>
                  </a:lnTo>
                  <a:close/>
                </a:path>
              </a:pathLst>
            </a:custGeom>
            <a:solidFill>
              <a:schemeClr val="bg2">
                <a:lumMod val="90000"/>
                <a:lumOff val="10000"/>
              </a:schemeClr>
            </a:solidFill>
            <a:ln w="1246" cap="flat">
              <a:noFill/>
              <a:prstDash val="solid"/>
              <a:miter/>
            </a:ln>
          </p:spPr>
          <p:txBody>
            <a:bodyPr rtlCol="0" anchor="ctr"/>
            <a:lstStyle/>
            <a:p>
              <a:endParaRPr lang="en-ZA"/>
            </a:p>
          </p:txBody>
        </p:sp>
        <p:sp>
          <p:nvSpPr>
            <p:cNvPr id="5" name="Freeform: Shape 4">
              <a:extLst>
                <a:ext uri="{FF2B5EF4-FFF2-40B4-BE49-F238E27FC236}">
                  <a16:creationId xmlns:a16="http://schemas.microsoft.com/office/drawing/2014/main" id="{5B8A5DC0-1621-B4CC-06F2-A18480659F43}"/>
                </a:ext>
              </a:extLst>
            </p:cNvPr>
            <p:cNvSpPr/>
            <p:nvPr/>
          </p:nvSpPr>
          <p:spPr>
            <a:xfrm flipV="1">
              <a:off x="7161291" y="4617944"/>
              <a:ext cx="1306362" cy="2262691"/>
            </a:xfrm>
            <a:custGeom>
              <a:avLst/>
              <a:gdLst>
                <a:gd name="connsiteX0" fmla="*/ 1306363 w 1306362"/>
                <a:gd name="connsiteY0" fmla="*/ 2262692 h 2262691"/>
                <a:gd name="connsiteX1" fmla="*/ 0 w 1306362"/>
                <a:gd name="connsiteY1" fmla="*/ 0 h 2262691"/>
                <a:gd name="connsiteX2" fmla="*/ 1306363 w 1306362"/>
                <a:gd name="connsiteY2" fmla="*/ 848503 h 2262691"/>
                <a:gd name="connsiteX3" fmla="*/ 1306363 w 1306362"/>
                <a:gd name="connsiteY3" fmla="*/ 2262692 h 2262691"/>
              </a:gdLst>
              <a:ahLst/>
              <a:cxnLst>
                <a:cxn ang="0">
                  <a:pos x="connsiteX0" y="connsiteY0"/>
                </a:cxn>
                <a:cxn ang="0">
                  <a:pos x="connsiteX1" y="connsiteY1"/>
                </a:cxn>
                <a:cxn ang="0">
                  <a:pos x="connsiteX2" y="connsiteY2"/>
                </a:cxn>
                <a:cxn ang="0">
                  <a:pos x="connsiteX3" y="connsiteY3"/>
                </a:cxn>
              </a:cxnLst>
              <a:rect l="l" t="t" r="r" b="b"/>
              <a:pathLst>
                <a:path w="1306362" h="2262691">
                  <a:moveTo>
                    <a:pt x="1306363" y="2262692"/>
                  </a:moveTo>
                  <a:lnTo>
                    <a:pt x="0" y="0"/>
                  </a:lnTo>
                  <a:lnTo>
                    <a:pt x="1306363" y="848503"/>
                  </a:lnTo>
                  <a:lnTo>
                    <a:pt x="1306363" y="2262692"/>
                  </a:lnTo>
                  <a:close/>
                </a:path>
              </a:pathLst>
            </a:custGeom>
            <a:solidFill>
              <a:schemeClr val="bg2">
                <a:lumMod val="50000"/>
                <a:lumOff val="50000"/>
              </a:schemeClr>
            </a:solidFill>
            <a:ln w="1246" cap="flat">
              <a:noFill/>
              <a:prstDash val="solid"/>
              <a:miter/>
            </a:ln>
          </p:spPr>
          <p:txBody>
            <a:bodyPr rtlCol="0" anchor="ctr"/>
            <a:lstStyle/>
            <a:p>
              <a:endParaRPr lang="en-ZA"/>
            </a:p>
          </p:txBody>
        </p:sp>
      </p:grpSp>
    </p:spTree>
    <p:extLst>
      <p:ext uri="{BB962C8B-B14F-4D97-AF65-F5344CB8AC3E}">
        <p14:creationId xmlns:p14="http://schemas.microsoft.com/office/powerpoint/2010/main" val="223609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0b">
    <p:spTree>
      <p:nvGrpSpPr>
        <p:cNvPr id="1" name=""/>
        <p:cNvGrpSpPr/>
        <p:nvPr/>
      </p:nvGrpSpPr>
      <p:grpSpPr>
        <a:xfrm>
          <a:off x="0" y="0"/>
          <a:ext cx="0" cy="0"/>
          <a:chOff x="0" y="0"/>
          <a:chExt cx="0" cy="0"/>
        </a:xfrm>
      </p:grpSpPr>
      <p:sp>
        <p:nvSpPr>
          <p:cNvPr id="17" name="Google Shape;20;p24">
            <a:extLst>
              <a:ext uri="{FF2B5EF4-FFF2-40B4-BE49-F238E27FC236}">
                <a16:creationId xmlns:a16="http://schemas.microsoft.com/office/drawing/2014/main" id="{A070ED5E-3B69-4E48-8249-AC0B09E41A54}"/>
              </a:ext>
            </a:extLst>
          </p:cNvPr>
          <p:cNvSpPr/>
          <p:nvPr userDrawn="1"/>
        </p:nvSpPr>
        <p:spPr>
          <a:xfrm>
            <a:off x="0" y="0"/>
            <a:ext cx="12192000" cy="6858000"/>
          </a:xfrm>
          <a:prstGeom prst="rect">
            <a:avLst/>
          </a:prstGeom>
          <a:solidFill>
            <a:schemeClr val="bg2"/>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Slide Number Placeholder 5">
            <a:extLst>
              <a:ext uri="{FF2B5EF4-FFF2-40B4-BE49-F238E27FC236}">
                <a16:creationId xmlns:a16="http://schemas.microsoft.com/office/drawing/2014/main" id="{95FA787F-5B36-4BB2-B9D5-5C79BBEF686B}"/>
              </a:ext>
            </a:extLst>
          </p:cNvPr>
          <p:cNvSpPr>
            <a:spLocks noGrp="1"/>
          </p:cNvSpPr>
          <p:nvPr>
            <p:ph type="sldNum" sz="quarter" idx="4"/>
          </p:nvPr>
        </p:nvSpPr>
        <p:spPr>
          <a:xfrm>
            <a:off x="9100442" y="6471868"/>
            <a:ext cx="2726185" cy="345628"/>
          </a:xfrm>
          <a:prstGeom prst="rect">
            <a:avLst/>
          </a:prstGeom>
        </p:spPr>
        <p:txBody>
          <a:bodyPr vert="horz" lIns="91440" tIns="45720" rIns="91440" bIns="45720" rtlCol="0" anchor="ctr"/>
          <a:lstStyle>
            <a:lvl1pPr algn="r">
              <a:defRPr sz="1200">
                <a:solidFill>
                  <a:schemeClr val="bg1"/>
                </a:solidFill>
              </a:defRPr>
            </a:lvl1pPr>
          </a:lstStyle>
          <a:p>
            <a:fld id="{DE42E91A-A776-4068-A435-4D2B4F93E6F3}" type="slidenum">
              <a:rPr lang="en-ZA" smtClean="0"/>
              <a:pPr/>
              <a:t>‹#›</a:t>
            </a:fld>
            <a:endParaRPr lang="en-ZA" dirty="0"/>
          </a:p>
        </p:txBody>
      </p:sp>
      <p:sp>
        <p:nvSpPr>
          <p:cNvPr id="2" name="Text Placeholder 20">
            <a:extLst>
              <a:ext uri="{FF2B5EF4-FFF2-40B4-BE49-F238E27FC236}">
                <a16:creationId xmlns:a16="http://schemas.microsoft.com/office/drawing/2014/main" id="{1C9A6C71-E001-753D-5B13-3BCE0EEFC9A5}"/>
              </a:ext>
            </a:extLst>
          </p:cNvPr>
          <p:cNvSpPr>
            <a:spLocks noGrp="1"/>
          </p:cNvSpPr>
          <p:nvPr>
            <p:ph type="body" sz="quarter" idx="85" hasCustomPrompt="1"/>
          </p:nvPr>
        </p:nvSpPr>
        <p:spPr>
          <a:xfrm>
            <a:off x="446563" y="1402141"/>
            <a:ext cx="3754501" cy="369332"/>
          </a:xfrm>
          <a:prstGeom prst="rect">
            <a:avLst/>
          </a:prstGeom>
        </p:spPr>
        <p:txBody>
          <a:bodyPr wrap="square" lIns="0" rIns="0" anchor="t">
            <a:spAutoFit/>
          </a:bodyPr>
          <a:lstStyle>
            <a:lvl1pPr marL="0" indent="0" algn="l">
              <a:lnSpc>
                <a:spcPct val="100000"/>
              </a:lnSpc>
              <a:spcBef>
                <a:spcPts val="0"/>
              </a:spcBef>
              <a:buNone/>
              <a:defRPr lang="en-US" sz="1800" b="0" i="0" cap="none" baseline="0" smtClean="0">
                <a:solidFill>
                  <a:schemeClr val="accent4"/>
                </a:solidFill>
                <a:effectLst/>
                <a:latin typeface="Titillium Web" panose="00000500000000000000" pitchFamily="2" charset="0"/>
                <a:cs typeface="Arial" panose="020B0604020202020204" pitchFamily="34" charset="0"/>
              </a:defRPr>
            </a:lvl1pPr>
          </a:lstStyle>
          <a:p>
            <a:pPr lvl="0"/>
            <a:r>
              <a:rPr lang="en-GB" dirty="0"/>
              <a:t>Click to add text</a:t>
            </a:r>
          </a:p>
        </p:txBody>
      </p:sp>
      <p:sp>
        <p:nvSpPr>
          <p:cNvPr id="3" name="Text Placeholder 20">
            <a:extLst>
              <a:ext uri="{FF2B5EF4-FFF2-40B4-BE49-F238E27FC236}">
                <a16:creationId xmlns:a16="http://schemas.microsoft.com/office/drawing/2014/main" id="{7346E328-B4DF-EB0A-14E6-9779272C63F7}"/>
              </a:ext>
            </a:extLst>
          </p:cNvPr>
          <p:cNvSpPr>
            <a:spLocks noGrp="1"/>
          </p:cNvSpPr>
          <p:nvPr>
            <p:ph type="body" sz="quarter" idx="86" hasCustomPrompt="1"/>
          </p:nvPr>
        </p:nvSpPr>
        <p:spPr>
          <a:xfrm>
            <a:off x="446562" y="521305"/>
            <a:ext cx="11380066" cy="477054"/>
          </a:xfrm>
          <a:prstGeom prst="rect">
            <a:avLst/>
          </a:prstGeom>
        </p:spPr>
        <p:txBody>
          <a:bodyPr wrap="square" lIns="0" rIns="0" bIns="0" anchor="b" anchorCtr="0">
            <a:spAutoFit/>
          </a:bodyPr>
          <a:lstStyle>
            <a:lvl1pPr marL="0" indent="0" algn="l">
              <a:lnSpc>
                <a:spcPct val="100000"/>
              </a:lnSpc>
              <a:spcBef>
                <a:spcPts val="0"/>
              </a:spcBef>
              <a:buNone/>
              <a:defRPr sz="2800" b="0" cap="all" baseline="0">
                <a:solidFill>
                  <a:schemeClr val="accent4"/>
                </a:solidFill>
                <a:latin typeface="Poppins Medium" panose="00000600000000000000" pitchFamily="2" charset="0"/>
                <a:ea typeface="Zilla Slab Light" pitchFamily="2" charset="0"/>
                <a:cs typeface="Poppins Medium" panose="00000600000000000000" pitchFamily="2" charset="0"/>
              </a:defRPr>
            </a:lvl1pPr>
          </a:lstStyle>
          <a:p>
            <a:pPr lvl="0"/>
            <a:r>
              <a:rPr lang="en-GB" dirty="0"/>
              <a:t>CLICK TO ADD TEXT</a:t>
            </a:r>
          </a:p>
        </p:txBody>
      </p:sp>
      <p:sp>
        <p:nvSpPr>
          <p:cNvPr id="4" name="Graphic 2">
            <a:extLst>
              <a:ext uri="{FF2B5EF4-FFF2-40B4-BE49-F238E27FC236}">
                <a16:creationId xmlns:a16="http://schemas.microsoft.com/office/drawing/2014/main" id="{C5C210F0-986A-0BD8-2918-48433C77519B}"/>
              </a:ext>
            </a:extLst>
          </p:cNvPr>
          <p:cNvSpPr/>
          <p:nvPr userDrawn="1"/>
        </p:nvSpPr>
        <p:spPr>
          <a:xfrm>
            <a:off x="463040" y="1104935"/>
            <a:ext cx="228476" cy="197882"/>
          </a:xfrm>
          <a:custGeom>
            <a:avLst/>
            <a:gdLst>
              <a:gd name="connsiteX0" fmla="*/ 167164 w 334327"/>
              <a:gd name="connsiteY0" fmla="*/ 289560 h 289559"/>
              <a:gd name="connsiteX1" fmla="*/ 334328 w 334327"/>
              <a:gd name="connsiteY1" fmla="*/ 0 h 289559"/>
              <a:gd name="connsiteX2" fmla="*/ 0 w 334327"/>
              <a:gd name="connsiteY2" fmla="*/ 0 h 289559"/>
              <a:gd name="connsiteX3" fmla="*/ 167164 w 334327"/>
              <a:gd name="connsiteY3" fmla="*/ 289560 h 289559"/>
            </a:gdLst>
            <a:ahLst/>
            <a:cxnLst>
              <a:cxn ang="0">
                <a:pos x="connsiteX0" y="connsiteY0"/>
              </a:cxn>
              <a:cxn ang="0">
                <a:pos x="connsiteX1" y="connsiteY1"/>
              </a:cxn>
              <a:cxn ang="0">
                <a:pos x="connsiteX2" y="connsiteY2"/>
              </a:cxn>
              <a:cxn ang="0">
                <a:pos x="connsiteX3" y="connsiteY3"/>
              </a:cxn>
            </a:cxnLst>
            <a:rect l="l" t="t" r="r" b="b"/>
            <a:pathLst>
              <a:path w="334327" h="289559">
                <a:moveTo>
                  <a:pt x="167164" y="289560"/>
                </a:moveTo>
                <a:lnTo>
                  <a:pt x="334328" y="0"/>
                </a:lnTo>
                <a:lnTo>
                  <a:pt x="0" y="0"/>
                </a:lnTo>
                <a:lnTo>
                  <a:pt x="167164" y="289560"/>
                </a:lnTo>
                <a:close/>
              </a:path>
            </a:pathLst>
          </a:custGeom>
          <a:noFill/>
          <a:ln w="19050" cap="flat">
            <a:solidFill>
              <a:schemeClr val="accent4"/>
            </a:solidFill>
            <a:prstDash val="solid"/>
            <a:miter/>
          </a:ln>
        </p:spPr>
        <p:txBody>
          <a:bodyPr rtlCol="0" anchor="ctr"/>
          <a:lstStyle/>
          <a:p>
            <a:endParaRPr lang="en-ZA" sz="1800">
              <a:solidFill>
                <a:schemeClr val="bg1"/>
              </a:solidFill>
            </a:endParaRPr>
          </a:p>
        </p:txBody>
      </p:sp>
      <p:sp>
        <p:nvSpPr>
          <p:cNvPr id="9" name="Text Placeholder 2">
            <a:extLst>
              <a:ext uri="{FF2B5EF4-FFF2-40B4-BE49-F238E27FC236}">
                <a16:creationId xmlns:a16="http://schemas.microsoft.com/office/drawing/2014/main" id="{6A8847B4-EFB6-EC89-25D9-96FF7916C4F2}"/>
              </a:ext>
            </a:extLst>
          </p:cNvPr>
          <p:cNvSpPr>
            <a:spLocks noGrp="1"/>
          </p:cNvSpPr>
          <p:nvPr>
            <p:ph type="body" sz="quarter" idx="83"/>
          </p:nvPr>
        </p:nvSpPr>
        <p:spPr>
          <a:xfrm>
            <a:off x="4371726" y="1410767"/>
            <a:ext cx="7454901" cy="4934554"/>
          </a:xfrm>
          <a:prstGeom prst="rect">
            <a:avLst/>
          </a:prstGeom>
        </p:spPr>
        <p:txBody>
          <a:bodyPr>
            <a:normAutofit/>
          </a:bodyPr>
          <a:lstStyle>
            <a:lvl1pPr>
              <a:buNone/>
              <a:defRPr sz="1600">
                <a:solidFill>
                  <a:schemeClr val="bg1"/>
                </a:solidFill>
              </a:defRPr>
            </a:lvl1pPr>
            <a:lvl2pPr>
              <a:buNone/>
              <a:defRPr sz="1600">
                <a:solidFill>
                  <a:schemeClr val="bg1"/>
                </a:solidFill>
              </a:defRPr>
            </a:lvl2pPr>
            <a:lvl3pPr>
              <a:buNone/>
              <a:defRPr sz="1600">
                <a:solidFill>
                  <a:schemeClr val="bg1"/>
                </a:solidFill>
              </a:defRPr>
            </a:lvl3pPr>
            <a:lvl4pPr>
              <a:buNone/>
              <a:defRPr sz="1600">
                <a:solidFill>
                  <a:schemeClr val="bg1"/>
                </a:solidFill>
              </a:defRPr>
            </a:lvl4pPr>
            <a:lvl5pPr>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51123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19b">
    <p:spTree>
      <p:nvGrpSpPr>
        <p:cNvPr id="1" name=""/>
        <p:cNvGrpSpPr/>
        <p:nvPr/>
      </p:nvGrpSpPr>
      <p:grpSpPr>
        <a:xfrm>
          <a:off x="0" y="0"/>
          <a:ext cx="0" cy="0"/>
          <a:chOff x="0" y="0"/>
          <a:chExt cx="0" cy="0"/>
        </a:xfrm>
      </p:grpSpPr>
      <p:sp>
        <p:nvSpPr>
          <p:cNvPr id="17" name="Google Shape;20;p24">
            <a:extLst>
              <a:ext uri="{FF2B5EF4-FFF2-40B4-BE49-F238E27FC236}">
                <a16:creationId xmlns:a16="http://schemas.microsoft.com/office/drawing/2014/main" id="{A070ED5E-3B69-4E48-8249-AC0B09E41A54}"/>
              </a:ext>
            </a:extLst>
          </p:cNvPr>
          <p:cNvSpPr/>
          <p:nvPr userDrawn="1"/>
        </p:nvSpPr>
        <p:spPr>
          <a:xfrm>
            <a:off x="0" y="0"/>
            <a:ext cx="12192000" cy="6858000"/>
          </a:xfrm>
          <a:prstGeom prst="rect">
            <a:avLst/>
          </a:prstGeom>
          <a:solidFill>
            <a:schemeClr val="bg2"/>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Slide Number Placeholder 5">
            <a:extLst>
              <a:ext uri="{FF2B5EF4-FFF2-40B4-BE49-F238E27FC236}">
                <a16:creationId xmlns:a16="http://schemas.microsoft.com/office/drawing/2014/main" id="{95FA787F-5B36-4BB2-B9D5-5C79BBEF686B}"/>
              </a:ext>
            </a:extLst>
          </p:cNvPr>
          <p:cNvSpPr>
            <a:spLocks noGrp="1"/>
          </p:cNvSpPr>
          <p:nvPr>
            <p:ph type="sldNum" sz="quarter" idx="4"/>
          </p:nvPr>
        </p:nvSpPr>
        <p:spPr>
          <a:xfrm>
            <a:off x="9100442" y="6471868"/>
            <a:ext cx="2726185" cy="345628"/>
          </a:xfrm>
          <a:prstGeom prst="rect">
            <a:avLst/>
          </a:prstGeom>
        </p:spPr>
        <p:txBody>
          <a:bodyPr vert="horz" lIns="91440" tIns="45720" rIns="91440" bIns="45720" rtlCol="0" anchor="ctr"/>
          <a:lstStyle>
            <a:lvl1pPr algn="r">
              <a:defRPr sz="1200">
                <a:solidFill>
                  <a:schemeClr val="bg1"/>
                </a:solidFill>
              </a:defRPr>
            </a:lvl1pPr>
          </a:lstStyle>
          <a:p>
            <a:fld id="{DE42E91A-A776-4068-A435-4D2B4F93E6F3}" type="slidenum">
              <a:rPr lang="en-ZA" smtClean="0"/>
              <a:pPr/>
              <a:t>‹#›</a:t>
            </a:fld>
            <a:endParaRPr lang="en-ZA" dirty="0"/>
          </a:p>
        </p:txBody>
      </p:sp>
      <p:sp>
        <p:nvSpPr>
          <p:cNvPr id="2" name="Text Placeholder 20">
            <a:extLst>
              <a:ext uri="{FF2B5EF4-FFF2-40B4-BE49-F238E27FC236}">
                <a16:creationId xmlns:a16="http://schemas.microsoft.com/office/drawing/2014/main" id="{0CDCF595-3095-4BC3-1CB1-32F66EABB2B4}"/>
              </a:ext>
            </a:extLst>
          </p:cNvPr>
          <p:cNvSpPr>
            <a:spLocks noGrp="1"/>
          </p:cNvSpPr>
          <p:nvPr>
            <p:ph type="body" sz="quarter" idx="19" hasCustomPrompt="1"/>
          </p:nvPr>
        </p:nvSpPr>
        <p:spPr>
          <a:xfrm>
            <a:off x="446563" y="1402141"/>
            <a:ext cx="11380253" cy="369332"/>
          </a:xfrm>
          <a:prstGeom prst="rect">
            <a:avLst/>
          </a:prstGeom>
        </p:spPr>
        <p:txBody>
          <a:bodyPr lIns="0" rIns="0" anchor="t">
            <a:spAutoFit/>
          </a:bodyPr>
          <a:lstStyle>
            <a:lvl1pPr marL="0" indent="0" algn="l">
              <a:lnSpc>
                <a:spcPct val="100000"/>
              </a:lnSpc>
              <a:spcBef>
                <a:spcPts val="0"/>
              </a:spcBef>
              <a:buNone/>
              <a:defRPr lang="en-US" sz="1800" b="0" i="0" cap="none" baseline="0" smtClean="0">
                <a:solidFill>
                  <a:schemeClr val="accent4"/>
                </a:solidFill>
                <a:effectLst/>
                <a:latin typeface="Titillium Web" panose="00000500000000000000" pitchFamily="2" charset="0"/>
                <a:cs typeface="Arial" panose="020B0604020202020204" pitchFamily="34" charset="0"/>
              </a:defRPr>
            </a:lvl1pPr>
          </a:lstStyle>
          <a:p>
            <a:pPr lvl="0"/>
            <a:r>
              <a:rPr lang="en-GB" dirty="0"/>
              <a:t>Click to add subtitle</a:t>
            </a:r>
          </a:p>
        </p:txBody>
      </p:sp>
      <p:sp>
        <p:nvSpPr>
          <p:cNvPr id="3" name="Text Placeholder 20">
            <a:extLst>
              <a:ext uri="{FF2B5EF4-FFF2-40B4-BE49-F238E27FC236}">
                <a16:creationId xmlns:a16="http://schemas.microsoft.com/office/drawing/2014/main" id="{59FAB76A-767C-94A4-4B66-0D16EB06ECC5}"/>
              </a:ext>
            </a:extLst>
          </p:cNvPr>
          <p:cNvSpPr>
            <a:spLocks noGrp="1"/>
          </p:cNvSpPr>
          <p:nvPr>
            <p:ph type="body" sz="quarter" idx="82" hasCustomPrompt="1"/>
          </p:nvPr>
        </p:nvSpPr>
        <p:spPr>
          <a:xfrm>
            <a:off x="446562" y="521305"/>
            <a:ext cx="11380066" cy="477054"/>
          </a:xfrm>
          <a:prstGeom prst="rect">
            <a:avLst/>
          </a:prstGeom>
        </p:spPr>
        <p:txBody>
          <a:bodyPr wrap="square" lIns="0" rIns="0" bIns="0" anchor="b" anchorCtr="0">
            <a:spAutoFit/>
          </a:bodyPr>
          <a:lstStyle>
            <a:lvl1pPr marL="0" indent="0" algn="l">
              <a:lnSpc>
                <a:spcPct val="100000"/>
              </a:lnSpc>
              <a:spcBef>
                <a:spcPts val="0"/>
              </a:spcBef>
              <a:buNone/>
              <a:defRPr sz="2800" b="0" cap="all" baseline="0">
                <a:solidFill>
                  <a:schemeClr val="accent4"/>
                </a:solidFill>
                <a:latin typeface="Poppins Medium" panose="00000600000000000000" pitchFamily="2" charset="0"/>
                <a:ea typeface="Zilla Slab Light" pitchFamily="2" charset="0"/>
                <a:cs typeface="Poppins Medium" panose="00000600000000000000" pitchFamily="2" charset="0"/>
              </a:defRPr>
            </a:lvl1pPr>
          </a:lstStyle>
          <a:p>
            <a:pPr lvl="0"/>
            <a:r>
              <a:rPr lang="en-GB" dirty="0"/>
              <a:t>CLICK TO ADD TEXT</a:t>
            </a:r>
          </a:p>
        </p:txBody>
      </p:sp>
      <p:sp>
        <p:nvSpPr>
          <p:cNvPr id="5" name="Graphic 2">
            <a:extLst>
              <a:ext uri="{FF2B5EF4-FFF2-40B4-BE49-F238E27FC236}">
                <a16:creationId xmlns:a16="http://schemas.microsoft.com/office/drawing/2014/main" id="{68B2ECDC-70D9-313E-E3C3-A09A136811A0}"/>
              </a:ext>
            </a:extLst>
          </p:cNvPr>
          <p:cNvSpPr/>
          <p:nvPr userDrawn="1"/>
        </p:nvSpPr>
        <p:spPr>
          <a:xfrm>
            <a:off x="463040" y="1104935"/>
            <a:ext cx="228476" cy="197882"/>
          </a:xfrm>
          <a:custGeom>
            <a:avLst/>
            <a:gdLst>
              <a:gd name="connsiteX0" fmla="*/ 167164 w 334327"/>
              <a:gd name="connsiteY0" fmla="*/ 289560 h 289559"/>
              <a:gd name="connsiteX1" fmla="*/ 334328 w 334327"/>
              <a:gd name="connsiteY1" fmla="*/ 0 h 289559"/>
              <a:gd name="connsiteX2" fmla="*/ 0 w 334327"/>
              <a:gd name="connsiteY2" fmla="*/ 0 h 289559"/>
              <a:gd name="connsiteX3" fmla="*/ 167164 w 334327"/>
              <a:gd name="connsiteY3" fmla="*/ 289560 h 289559"/>
            </a:gdLst>
            <a:ahLst/>
            <a:cxnLst>
              <a:cxn ang="0">
                <a:pos x="connsiteX0" y="connsiteY0"/>
              </a:cxn>
              <a:cxn ang="0">
                <a:pos x="connsiteX1" y="connsiteY1"/>
              </a:cxn>
              <a:cxn ang="0">
                <a:pos x="connsiteX2" y="connsiteY2"/>
              </a:cxn>
              <a:cxn ang="0">
                <a:pos x="connsiteX3" y="connsiteY3"/>
              </a:cxn>
            </a:cxnLst>
            <a:rect l="l" t="t" r="r" b="b"/>
            <a:pathLst>
              <a:path w="334327" h="289559">
                <a:moveTo>
                  <a:pt x="167164" y="289560"/>
                </a:moveTo>
                <a:lnTo>
                  <a:pt x="334328" y="0"/>
                </a:lnTo>
                <a:lnTo>
                  <a:pt x="0" y="0"/>
                </a:lnTo>
                <a:lnTo>
                  <a:pt x="167164" y="289560"/>
                </a:lnTo>
                <a:close/>
              </a:path>
            </a:pathLst>
          </a:custGeom>
          <a:noFill/>
          <a:ln w="19050" cap="flat">
            <a:solidFill>
              <a:schemeClr val="accent4"/>
            </a:solidFill>
            <a:prstDash val="solid"/>
            <a:miter/>
          </a:ln>
        </p:spPr>
        <p:txBody>
          <a:bodyPr rtlCol="0" anchor="ctr"/>
          <a:lstStyle/>
          <a:p>
            <a:endParaRPr lang="en-ZA" sz="1800"/>
          </a:p>
        </p:txBody>
      </p:sp>
      <p:sp>
        <p:nvSpPr>
          <p:cNvPr id="6" name="Text Placeholder 2">
            <a:extLst>
              <a:ext uri="{FF2B5EF4-FFF2-40B4-BE49-F238E27FC236}">
                <a16:creationId xmlns:a16="http://schemas.microsoft.com/office/drawing/2014/main" id="{5A091C66-D4BA-7B68-B600-703C41D7C9B9}"/>
              </a:ext>
            </a:extLst>
          </p:cNvPr>
          <p:cNvSpPr>
            <a:spLocks noGrp="1"/>
          </p:cNvSpPr>
          <p:nvPr>
            <p:ph type="body" sz="quarter" idx="83"/>
          </p:nvPr>
        </p:nvSpPr>
        <p:spPr>
          <a:xfrm>
            <a:off x="365372" y="1958337"/>
            <a:ext cx="11461256" cy="4378358"/>
          </a:xfrm>
          <a:prstGeom prst="rect">
            <a:avLst/>
          </a:prstGeom>
        </p:spPr>
        <p:txBody>
          <a:bodyPr>
            <a:normAutofit/>
          </a:bodyPr>
          <a:lstStyle>
            <a:lvl1pPr>
              <a:buNone/>
              <a:defRPr sz="1600">
                <a:solidFill>
                  <a:schemeClr val="bg1"/>
                </a:solidFill>
              </a:defRPr>
            </a:lvl1pPr>
            <a:lvl2pPr>
              <a:buNone/>
              <a:defRPr sz="1600">
                <a:solidFill>
                  <a:schemeClr val="bg1"/>
                </a:solidFill>
              </a:defRPr>
            </a:lvl2pPr>
            <a:lvl3pPr>
              <a:buNone/>
              <a:defRPr sz="1600">
                <a:solidFill>
                  <a:schemeClr val="bg1"/>
                </a:solidFill>
              </a:defRPr>
            </a:lvl3pPr>
            <a:lvl4pPr>
              <a:buNone/>
              <a:defRPr sz="1600">
                <a:solidFill>
                  <a:schemeClr val="bg1"/>
                </a:solidFill>
              </a:defRPr>
            </a:lvl4pPr>
            <a:lvl5pPr>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23343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F01CD-1957-6730-658D-1CEC25E70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8768438-2DD9-291E-EAB5-142279DC23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1ED12E5-B1D9-1C9C-BA12-FAF96B008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2FDC22-F2C7-4E07-B476-769A2AE07905}" type="datetimeFigureOut">
              <a:rPr lang="en-ZA" smtClean="0"/>
              <a:t>2026/06/09</a:t>
            </a:fld>
            <a:endParaRPr lang="en-ZA"/>
          </a:p>
        </p:txBody>
      </p:sp>
      <p:sp>
        <p:nvSpPr>
          <p:cNvPr id="5" name="Footer Placeholder 4">
            <a:extLst>
              <a:ext uri="{FF2B5EF4-FFF2-40B4-BE49-F238E27FC236}">
                <a16:creationId xmlns:a16="http://schemas.microsoft.com/office/drawing/2014/main" id="{54F902AA-EE72-CD2F-9E84-16EEAF00B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C4716D51-9E13-9E4C-07F4-56B8E96D5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9CD4D5-ABB6-4989-BBA7-949C6571F5CE}" type="slidenum">
              <a:rPr lang="en-ZA" smtClean="0"/>
              <a:t>‹#›</a:t>
            </a:fld>
            <a:endParaRPr lang="en-ZA"/>
          </a:p>
        </p:txBody>
      </p:sp>
    </p:spTree>
    <p:extLst>
      <p:ext uri="{BB962C8B-B14F-4D97-AF65-F5344CB8AC3E}">
        <p14:creationId xmlns:p14="http://schemas.microsoft.com/office/powerpoint/2010/main" val="4283537644"/>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sv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www.zutari.com/leg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forms.office.com/Pages/ResponsePage.aspx?id=OkZw7JchR02suiSXjvjiSrk9SVrPJ7NHmf5FNbgsytRUMElGMlg5MFkwQk5YVjhXUVE2QzlQRDc5Ui4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221DD6-D53A-1343-1CC3-7AA75B3D07FE}"/>
              </a:ext>
            </a:extLst>
          </p:cNvPr>
          <p:cNvSpPr>
            <a:spLocks noGrp="1"/>
          </p:cNvSpPr>
          <p:nvPr>
            <p:ph type="body" idx="1"/>
          </p:nvPr>
        </p:nvSpPr>
        <p:spPr>
          <a:xfrm>
            <a:off x="189346" y="1013712"/>
            <a:ext cx="5136416" cy="2112547"/>
          </a:xfrm>
        </p:spPr>
        <p:txBody>
          <a:bodyPr>
            <a:normAutofit/>
          </a:bodyPr>
          <a:lstStyle/>
          <a:p>
            <a:r>
              <a:rPr lang="en-GB" dirty="0"/>
              <a:t>Central green hydrogen valley SESA</a:t>
            </a:r>
          </a:p>
        </p:txBody>
      </p:sp>
      <p:pic>
        <p:nvPicPr>
          <p:cNvPr id="9" name="logozutari_large_white">
            <a:extLst>
              <a:ext uri="{FF2B5EF4-FFF2-40B4-BE49-F238E27FC236}">
                <a16:creationId xmlns:a16="http://schemas.microsoft.com/office/drawing/2014/main" id="{4371A9C9-457D-7E96-3922-F9004BF33FAD}"/>
              </a:ext>
            </a:extLst>
          </p:cNvPr>
          <p:cNvPicPr>
            <a:picLocks/>
          </p:cNvPicPr>
          <p:nvPr/>
        </p:nvPicPr>
        <p:blipFill>
          <a:blip>
            <a:extLst>
              <a:ext uri="{96DAC541-7B7A-43D3-8B79-37D633B846F1}">
                <asvg:svgBlip xmlns:asvg="http://schemas.microsoft.com/office/drawing/2016/SVG/main" r:embed="rId2"/>
              </a:ext>
            </a:extLst>
          </a:blip>
          <a:stretch>
            <a:fillRect/>
          </a:stretch>
        </p:blipFill>
        <p:spPr>
          <a:xfrm>
            <a:off x="719148" y="5738897"/>
            <a:ext cx="2231390" cy="554355"/>
          </a:xfrm>
          <a:prstGeom prst="rect">
            <a:avLst/>
          </a:prstGeom>
        </p:spPr>
      </p:pic>
      <p:pic>
        <p:nvPicPr>
          <p:cNvPr id="3" name="Picture Placeholder 2" descr="Wind turbines in a field">
            <a:extLst>
              <a:ext uri="{FF2B5EF4-FFF2-40B4-BE49-F238E27FC236}">
                <a16:creationId xmlns:a16="http://schemas.microsoft.com/office/drawing/2014/main" id="{A727CB80-480A-7E26-AEBB-6D4CD6CB8C4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822" r="12822"/>
          <a:stretch>
            <a:fillRect/>
          </a:stretch>
        </p:blipFill>
        <p:spPr>
          <a:xfrm>
            <a:off x="4510088" y="-6350"/>
            <a:ext cx="7681912" cy="6886575"/>
          </a:xfrm>
        </p:spPr>
      </p:pic>
      <p:sp>
        <p:nvSpPr>
          <p:cNvPr id="4" name="Text Placeholder 12">
            <a:extLst>
              <a:ext uri="{FF2B5EF4-FFF2-40B4-BE49-F238E27FC236}">
                <a16:creationId xmlns:a16="http://schemas.microsoft.com/office/drawing/2014/main" id="{D8B39CC3-FC30-CE65-5482-F559524CC926}"/>
              </a:ext>
            </a:extLst>
          </p:cNvPr>
          <p:cNvSpPr txBox="1">
            <a:spLocks/>
          </p:cNvSpPr>
          <p:nvPr/>
        </p:nvSpPr>
        <p:spPr>
          <a:xfrm>
            <a:off x="189346" y="3376304"/>
            <a:ext cx="5906654" cy="2112547"/>
          </a:xfrm>
          <a:prstGeom prst="rect">
            <a:avLst/>
          </a:prstGeom>
          <a:noFill/>
          <a:ln>
            <a:noFill/>
          </a:ln>
        </p:spPr>
        <p:txBody>
          <a:bodyPr spcFirstLastPara="1" vert="horz" wrap="square" lIns="91425" tIns="45700" rIns="91425" bIns="45700" rtlCol="0" anchor="t" anchorCtr="0">
            <a:normAutofit/>
          </a:bodyPr>
          <a:lstStyle>
            <a:lvl1pPr marL="0" lvl="0" indent="-228600" algn="l" defTabSz="914400" rtl="0" eaLnBrk="1" latinLnBrk="0" hangingPunct="1">
              <a:lnSpc>
                <a:spcPct val="100000"/>
              </a:lnSpc>
              <a:spcBef>
                <a:spcPts val="220"/>
              </a:spcBef>
              <a:spcAft>
                <a:spcPts val="0"/>
              </a:spcAft>
              <a:buClr>
                <a:schemeClr val="dk2"/>
              </a:buClr>
              <a:buSzPts val="1100"/>
              <a:buFont typeface="Arial" panose="020B0604020202020204" pitchFamily="34" charset="0"/>
              <a:buNone/>
              <a:defRPr sz="4000" b="0" kern="1200" cap="all" baseline="0">
                <a:solidFill>
                  <a:schemeClr val="accent4"/>
                </a:solidFill>
                <a:latin typeface="Poppins Medium" panose="00000600000000000000" pitchFamily="2" charset="0"/>
                <a:ea typeface="Zilla Slab Light" pitchFamily="2" charset="0"/>
                <a:cs typeface="Poppins Medium" panose="00000600000000000000" pitchFamily="2" charset="0"/>
              </a:defRPr>
            </a:lvl1pPr>
            <a:lvl2pPr marL="914400" lvl="1" indent="-228600" algn="l" defTabSz="914400" rtl="0" eaLnBrk="1" latinLnBrk="0" hangingPunct="1">
              <a:lnSpc>
                <a:spcPct val="90000"/>
              </a:lnSpc>
              <a:spcBef>
                <a:spcPts val="360"/>
              </a:spcBef>
              <a:spcAft>
                <a:spcPts val="0"/>
              </a:spcAft>
              <a:buClr>
                <a:srgbClr val="898989"/>
              </a:buClr>
              <a:buSzPts val="1800"/>
              <a:buFont typeface="Arial" panose="020B0604020202020204" pitchFamily="34" charset="0"/>
              <a:buNone/>
              <a:defRPr sz="1800" kern="1200">
                <a:solidFill>
                  <a:srgbClr val="898989"/>
                </a:solidFill>
                <a:latin typeface="+mn-lt"/>
                <a:ea typeface="+mn-ea"/>
                <a:cs typeface="+mn-cs"/>
              </a:defRPr>
            </a:lvl2pPr>
            <a:lvl3pPr marL="1371600" lvl="2" indent="-228600" algn="l" defTabSz="914400" rtl="0" eaLnBrk="1" latinLnBrk="0" hangingPunct="1">
              <a:lnSpc>
                <a:spcPct val="90000"/>
              </a:lnSpc>
              <a:spcBef>
                <a:spcPts val="320"/>
              </a:spcBef>
              <a:spcAft>
                <a:spcPts val="0"/>
              </a:spcAft>
              <a:buClr>
                <a:srgbClr val="898989"/>
              </a:buClr>
              <a:buSzPts val="1600"/>
              <a:buFont typeface="Arial" panose="020B0604020202020204" pitchFamily="34" charset="0"/>
              <a:buNone/>
              <a:defRPr sz="1600" kern="1200">
                <a:solidFill>
                  <a:srgbClr val="898989"/>
                </a:solidFill>
                <a:latin typeface="+mn-lt"/>
                <a:ea typeface="+mn-ea"/>
                <a:cs typeface="+mn-cs"/>
              </a:defRPr>
            </a:lvl3pPr>
            <a:lvl4pPr marL="1828800" lvl="3" indent="-228600" algn="l" defTabSz="914400" rtl="0" eaLnBrk="1" latinLnBrk="0" hangingPunct="1">
              <a:lnSpc>
                <a:spcPct val="90000"/>
              </a:lnSpc>
              <a:spcBef>
                <a:spcPts val="280"/>
              </a:spcBef>
              <a:spcAft>
                <a:spcPts val="0"/>
              </a:spcAft>
              <a:buClr>
                <a:srgbClr val="898989"/>
              </a:buClr>
              <a:buSzPts val="1400"/>
              <a:buFont typeface="Arial" panose="020B0604020202020204" pitchFamily="34" charset="0"/>
              <a:buNone/>
              <a:defRPr sz="1400" kern="1200">
                <a:solidFill>
                  <a:srgbClr val="898989"/>
                </a:solidFill>
                <a:latin typeface="+mn-lt"/>
                <a:ea typeface="+mn-ea"/>
                <a:cs typeface="+mn-cs"/>
              </a:defRPr>
            </a:lvl4pPr>
            <a:lvl5pPr marL="2286000" lvl="4" indent="-228600" algn="l" defTabSz="914400" rtl="0" eaLnBrk="1" latinLnBrk="0" hangingPunct="1">
              <a:lnSpc>
                <a:spcPct val="90000"/>
              </a:lnSpc>
              <a:spcBef>
                <a:spcPts val="280"/>
              </a:spcBef>
              <a:spcAft>
                <a:spcPts val="0"/>
              </a:spcAft>
              <a:buClr>
                <a:srgbClr val="898989"/>
              </a:buClr>
              <a:buSzPts val="1400"/>
              <a:buFont typeface="Arial" panose="020B0604020202020204" pitchFamily="34" charset="0"/>
              <a:buNone/>
              <a:defRPr sz="1400" kern="1200">
                <a:solidFill>
                  <a:srgbClr val="898989"/>
                </a:solidFill>
                <a:latin typeface="+mn-lt"/>
                <a:ea typeface="+mn-ea"/>
                <a:cs typeface="+mn-cs"/>
              </a:defRPr>
            </a:lvl5pPr>
            <a:lvl6pPr marL="2743200" lvl="5" indent="-228600" algn="l" defTabSz="914400" rtl="0" eaLnBrk="1" latinLnBrk="0" hangingPunct="1">
              <a:lnSpc>
                <a:spcPct val="90000"/>
              </a:lnSpc>
              <a:spcBef>
                <a:spcPts val="280"/>
              </a:spcBef>
              <a:spcAft>
                <a:spcPts val="0"/>
              </a:spcAft>
              <a:buClr>
                <a:srgbClr val="898989"/>
              </a:buClr>
              <a:buSzPts val="1400"/>
              <a:buFont typeface="Arial" panose="020B0604020202020204" pitchFamily="34" charset="0"/>
              <a:buNone/>
              <a:defRPr sz="1400" kern="1200">
                <a:solidFill>
                  <a:srgbClr val="898989"/>
                </a:solidFill>
                <a:latin typeface="+mn-lt"/>
                <a:ea typeface="+mn-ea"/>
                <a:cs typeface="+mn-cs"/>
              </a:defRPr>
            </a:lvl6pPr>
            <a:lvl7pPr marL="3200400" lvl="6" indent="-228600" algn="l" defTabSz="914400" rtl="0" eaLnBrk="1" latinLnBrk="0" hangingPunct="1">
              <a:lnSpc>
                <a:spcPct val="90000"/>
              </a:lnSpc>
              <a:spcBef>
                <a:spcPts val="280"/>
              </a:spcBef>
              <a:spcAft>
                <a:spcPts val="0"/>
              </a:spcAft>
              <a:buClr>
                <a:srgbClr val="898989"/>
              </a:buClr>
              <a:buSzPts val="1400"/>
              <a:buFont typeface="Arial" panose="020B0604020202020204" pitchFamily="34" charset="0"/>
              <a:buNone/>
              <a:defRPr sz="1400" kern="1200">
                <a:solidFill>
                  <a:srgbClr val="898989"/>
                </a:solidFill>
                <a:latin typeface="+mn-lt"/>
                <a:ea typeface="+mn-ea"/>
                <a:cs typeface="+mn-cs"/>
              </a:defRPr>
            </a:lvl7pPr>
            <a:lvl8pPr marL="3657600" lvl="7" indent="-228600" algn="l" defTabSz="914400" rtl="0" eaLnBrk="1" latinLnBrk="0" hangingPunct="1">
              <a:lnSpc>
                <a:spcPct val="90000"/>
              </a:lnSpc>
              <a:spcBef>
                <a:spcPts val="280"/>
              </a:spcBef>
              <a:spcAft>
                <a:spcPts val="0"/>
              </a:spcAft>
              <a:buClr>
                <a:srgbClr val="898989"/>
              </a:buClr>
              <a:buSzPts val="1400"/>
              <a:buFont typeface="Arial" panose="020B0604020202020204" pitchFamily="34" charset="0"/>
              <a:buNone/>
              <a:defRPr sz="1400" kern="1200">
                <a:solidFill>
                  <a:srgbClr val="898989"/>
                </a:solidFill>
                <a:latin typeface="+mn-lt"/>
                <a:ea typeface="+mn-ea"/>
                <a:cs typeface="+mn-cs"/>
              </a:defRPr>
            </a:lvl8pPr>
            <a:lvl9pPr marL="4114800" lvl="8" indent="-228600" algn="l" defTabSz="914400" rtl="0" eaLnBrk="1" latinLnBrk="0" hangingPunct="1">
              <a:lnSpc>
                <a:spcPct val="90000"/>
              </a:lnSpc>
              <a:spcBef>
                <a:spcPts val="280"/>
              </a:spcBef>
              <a:spcAft>
                <a:spcPts val="0"/>
              </a:spcAft>
              <a:buClr>
                <a:srgbClr val="898989"/>
              </a:buClr>
              <a:buSzPts val="1400"/>
              <a:buFont typeface="Arial" panose="020B0604020202020204" pitchFamily="34" charset="0"/>
              <a:buNone/>
              <a:defRPr sz="1400" kern="1200">
                <a:solidFill>
                  <a:srgbClr val="898989"/>
                </a:solidFill>
                <a:latin typeface="+mn-lt"/>
                <a:ea typeface="+mn-ea"/>
                <a:cs typeface="+mn-cs"/>
              </a:defRPr>
            </a:lvl9pPr>
          </a:lstStyle>
          <a:p>
            <a:r>
              <a:rPr lang="en-GB" sz="3200" dirty="0">
                <a:solidFill>
                  <a:schemeClr val="bg1"/>
                </a:solidFill>
              </a:rPr>
              <a:t>Stakeholder outreach approach</a:t>
            </a:r>
          </a:p>
        </p:txBody>
      </p:sp>
      <p:pic>
        <p:nvPicPr>
          <p:cNvPr id="2" name="Picture 1">
            <a:extLst>
              <a:ext uri="{FF2B5EF4-FFF2-40B4-BE49-F238E27FC236}">
                <a16:creationId xmlns:a16="http://schemas.microsoft.com/office/drawing/2014/main" id="{6FCFCD14-D775-B379-6398-5ADE52C62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646" y="5738896"/>
            <a:ext cx="2567354" cy="770206"/>
          </a:xfrm>
          <a:prstGeom prst="rect">
            <a:avLst/>
          </a:prstGeom>
        </p:spPr>
      </p:pic>
    </p:spTree>
    <p:extLst>
      <p:ext uri="{BB962C8B-B14F-4D97-AF65-F5344CB8AC3E}">
        <p14:creationId xmlns:p14="http://schemas.microsoft.com/office/powerpoint/2010/main" val="131832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10EAD2A5-964C-A4D0-F547-2C66FFBFF635}"/>
              </a:ext>
            </a:extLst>
          </p:cNvPr>
          <p:cNvSpPr>
            <a:spLocks noGrp="1"/>
          </p:cNvSpPr>
          <p:nvPr>
            <p:ph type="body" sz="quarter" idx="82"/>
          </p:nvPr>
        </p:nvSpPr>
        <p:spPr>
          <a:xfrm>
            <a:off x="446710" y="446854"/>
            <a:ext cx="11422492" cy="507818"/>
          </a:xfrm>
        </p:spPr>
        <p:txBody>
          <a:bodyPr/>
          <a:lstStyle/>
          <a:p>
            <a:r>
              <a:rPr lang="en-ZA" dirty="0"/>
              <a:t>contents</a:t>
            </a:r>
          </a:p>
        </p:txBody>
      </p:sp>
      <p:sp>
        <p:nvSpPr>
          <p:cNvPr id="19" name="Text Placeholder 18">
            <a:extLst>
              <a:ext uri="{FF2B5EF4-FFF2-40B4-BE49-F238E27FC236}">
                <a16:creationId xmlns:a16="http://schemas.microsoft.com/office/drawing/2014/main" id="{BFC40292-0F2B-A4C2-C9C8-2A3C7D96ED00}"/>
              </a:ext>
            </a:extLst>
          </p:cNvPr>
          <p:cNvSpPr>
            <a:spLocks noGrp="1"/>
          </p:cNvSpPr>
          <p:nvPr>
            <p:ph type="body" sz="quarter" idx="21"/>
          </p:nvPr>
        </p:nvSpPr>
        <p:spPr>
          <a:xfrm>
            <a:off x="1264475" y="1419993"/>
            <a:ext cx="4696852" cy="707886"/>
          </a:xfrm>
          <a:prstGeom prst="rect">
            <a:avLst/>
          </a:prstGeom>
        </p:spPr>
        <p:txBody>
          <a:bodyPr/>
          <a:lstStyle/>
          <a:p>
            <a:r>
              <a:rPr lang="en-ZA" dirty="0"/>
              <a:t>Purpose and objectives of stakeholder outreach</a:t>
            </a:r>
          </a:p>
        </p:txBody>
      </p:sp>
      <p:sp>
        <p:nvSpPr>
          <p:cNvPr id="2" name="Text Placeholder 1">
            <a:extLst>
              <a:ext uri="{FF2B5EF4-FFF2-40B4-BE49-F238E27FC236}">
                <a16:creationId xmlns:a16="http://schemas.microsoft.com/office/drawing/2014/main" id="{A738FC0A-0C08-EA18-340E-5A151B60D339}"/>
              </a:ext>
            </a:extLst>
          </p:cNvPr>
          <p:cNvSpPr>
            <a:spLocks noGrp="1"/>
          </p:cNvSpPr>
          <p:nvPr>
            <p:ph type="body" sz="quarter" idx="23"/>
          </p:nvPr>
        </p:nvSpPr>
        <p:spPr>
          <a:xfrm>
            <a:off x="494195" y="1488123"/>
            <a:ext cx="761996" cy="590931"/>
          </a:xfrm>
        </p:spPr>
        <p:txBody>
          <a:bodyPr/>
          <a:lstStyle/>
          <a:p>
            <a:r>
              <a:rPr lang="en-ZA" dirty="0"/>
              <a:t>1</a:t>
            </a:r>
          </a:p>
        </p:txBody>
      </p:sp>
      <p:sp>
        <p:nvSpPr>
          <p:cNvPr id="3" name="Text Placeholder 2">
            <a:extLst>
              <a:ext uri="{FF2B5EF4-FFF2-40B4-BE49-F238E27FC236}">
                <a16:creationId xmlns:a16="http://schemas.microsoft.com/office/drawing/2014/main" id="{86FDD08A-A462-9E77-EDB8-BE8C3C3454B7}"/>
              </a:ext>
            </a:extLst>
          </p:cNvPr>
          <p:cNvSpPr>
            <a:spLocks noGrp="1"/>
          </p:cNvSpPr>
          <p:nvPr>
            <p:ph type="body" sz="quarter" idx="24"/>
          </p:nvPr>
        </p:nvSpPr>
        <p:spPr>
          <a:xfrm>
            <a:off x="1256192" y="2341479"/>
            <a:ext cx="4696852" cy="400110"/>
          </a:xfrm>
        </p:spPr>
        <p:txBody>
          <a:bodyPr/>
          <a:lstStyle/>
          <a:p>
            <a:r>
              <a:rPr lang="en-ZA" dirty="0"/>
              <a:t>Stakeholder outreach format</a:t>
            </a:r>
          </a:p>
        </p:txBody>
      </p:sp>
      <p:sp>
        <p:nvSpPr>
          <p:cNvPr id="4" name="Text Placeholder 3">
            <a:extLst>
              <a:ext uri="{FF2B5EF4-FFF2-40B4-BE49-F238E27FC236}">
                <a16:creationId xmlns:a16="http://schemas.microsoft.com/office/drawing/2014/main" id="{875B0D3E-EC45-9482-CD7D-0CCE1EBD6D13}"/>
              </a:ext>
            </a:extLst>
          </p:cNvPr>
          <p:cNvSpPr>
            <a:spLocks noGrp="1"/>
          </p:cNvSpPr>
          <p:nvPr>
            <p:ph type="body" sz="quarter" idx="25"/>
          </p:nvPr>
        </p:nvSpPr>
        <p:spPr>
          <a:xfrm>
            <a:off x="485911" y="2255722"/>
            <a:ext cx="761996" cy="590931"/>
          </a:xfrm>
        </p:spPr>
        <p:txBody>
          <a:bodyPr/>
          <a:lstStyle/>
          <a:p>
            <a:r>
              <a:rPr lang="en-ZA" dirty="0"/>
              <a:t>2</a:t>
            </a:r>
          </a:p>
        </p:txBody>
      </p:sp>
      <p:sp>
        <p:nvSpPr>
          <p:cNvPr id="5" name="Text Placeholder 4">
            <a:extLst>
              <a:ext uri="{FF2B5EF4-FFF2-40B4-BE49-F238E27FC236}">
                <a16:creationId xmlns:a16="http://schemas.microsoft.com/office/drawing/2014/main" id="{4BDAD7B8-363A-92A6-2C52-EC61264A2E25}"/>
              </a:ext>
            </a:extLst>
          </p:cNvPr>
          <p:cNvSpPr>
            <a:spLocks noGrp="1"/>
          </p:cNvSpPr>
          <p:nvPr>
            <p:ph type="body" sz="quarter" idx="26"/>
          </p:nvPr>
        </p:nvSpPr>
        <p:spPr>
          <a:xfrm>
            <a:off x="1264475" y="3104500"/>
            <a:ext cx="4696852" cy="400110"/>
          </a:xfrm>
        </p:spPr>
        <p:txBody>
          <a:bodyPr/>
          <a:lstStyle/>
          <a:p>
            <a:r>
              <a:rPr lang="en-ZA" dirty="0"/>
              <a:t>Roadshow route and locations</a:t>
            </a:r>
          </a:p>
        </p:txBody>
      </p:sp>
      <p:sp>
        <p:nvSpPr>
          <p:cNvPr id="9" name="Text Placeholder 8">
            <a:extLst>
              <a:ext uri="{FF2B5EF4-FFF2-40B4-BE49-F238E27FC236}">
                <a16:creationId xmlns:a16="http://schemas.microsoft.com/office/drawing/2014/main" id="{A0CFD433-475E-A92C-48A7-19A246D53589}"/>
              </a:ext>
            </a:extLst>
          </p:cNvPr>
          <p:cNvSpPr>
            <a:spLocks noGrp="1"/>
          </p:cNvSpPr>
          <p:nvPr>
            <p:ph type="body" sz="quarter" idx="27"/>
          </p:nvPr>
        </p:nvSpPr>
        <p:spPr>
          <a:xfrm>
            <a:off x="494195" y="3018743"/>
            <a:ext cx="761996" cy="590931"/>
          </a:xfrm>
        </p:spPr>
        <p:txBody>
          <a:bodyPr/>
          <a:lstStyle/>
          <a:p>
            <a:r>
              <a:rPr lang="en-ZA" dirty="0"/>
              <a:t>3</a:t>
            </a:r>
          </a:p>
        </p:txBody>
      </p:sp>
      <p:sp>
        <p:nvSpPr>
          <p:cNvPr id="31" name="Text Placeholder 30">
            <a:extLst>
              <a:ext uri="{FF2B5EF4-FFF2-40B4-BE49-F238E27FC236}">
                <a16:creationId xmlns:a16="http://schemas.microsoft.com/office/drawing/2014/main" id="{7D5EA790-9318-03B3-D63E-EE2F177E527C}"/>
              </a:ext>
            </a:extLst>
          </p:cNvPr>
          <p:cNvSpPr>
            <a:spLocks noGrp="1"/>
          </p:cNvSpPr>
          <p:nvPr>
            <p:ph type="body" sz="quarter" idx="28"/>
          </p:nvPr>
        </p:nvSpPr>
        <p:spPr>
          <a:xfrm>
            <a:off x="1264475" y="3872098"/>
            <a:ext cx="4696852" cy="400110"/>
          </a:xfrm>
        </p:spPr>
        <p:txBody>
          <a:bodyPr/>
          <a:lstStyle/>
          <a:p>
            <a:r>
              <a:rPr lang="en-ZA" dirty="0"/>
              <a:t>Key outreach considerations </a:t>
            </a:r>
          </a:p>
        </p:txBody>
      </p:sp>
      <p:sp>
        <p:nvSpPr>
          <p:cNvPr id="35" name="Text Placeholder 34">
            <a:extLst>
              <a:ext uri="{FF2B5EF4-FFF2-40B4-BE49-F238E27FC236}">
                <a16:creationId xmlns:a16="http://schemas.microsoft.com/office/drawing/2014/main" id="{D56FFA78-559D-E26D-A4FB-41112F89214F}"/>
              </a:ext>
            </a:extLst>
          </p:cNvPr>
          <p:cNvSpPr>
            <a:spLocks noGrp="1"/>
          </p:cNvSpPr>
          <p:nvPr>
            <p:ph type="body" sz="quarter" idx="83"/>
          </p:nvPr>
        </p:nvSpPr>
        <p:spPr>
          <a:xfrm>
            <a:off x="494195" y="3786341"/>
            <a:ext cx="761996" cy="590931"/>
          </a:xfrm>
        </p:spPr>
        <p:txBody>
          <a:bodyPr/>
          <a:lstStyle/>
          <a:p>
            <a:r>
              <a:rPr lang="en-ZA" dirty="0"/>
              <a:t>4</a:t>
            </a:r>
          </a:p>
        </p:txBody>
      </p:sp>
      <p:sp>
        <p:nvSpPr>
          <p:cNvPr id="32" name="Text Placeholder 31">
            <a:extLst>
              <a:ext uri="{FF2B5EF4-FFF2-40B4-BE49-F238E27FC236}">
                <a16:creationId xmlns:a16="http://schemas.microsoft.com/office/drawing/2014/main" id="{5C2463E4-9F49-44C2-6CD1-92B8B83E7980}"/>
              </a:ext>
            </a:extLst>
          </p:cNvPr>
          <p:cNvSpPr>
            <a:spLocks noGrp="1"/>
          </p:cNvSpPr>
          <p:nvPr>
            <p:ph type="body" sz="quarter" idx="30"/>
          </p:nvPr>
        </p:nvSpPr>
        <p:spPr>
          <a:xfrm>
            <a:off x="1273963" y="4635119"/>
            <a:ext cx="4696852" cy="400110"/>
          </a:xfrm>
        </p:spPr>
        <p:txBody>
          <a:bodyPr/>
          <a:lstStyle/>
          <a:p>
            <a:r>
              <a:rPr lang="en-ZA" dirty="0"/>
              <a:t>Success factors</a:t>
            </a:r>
          </a:p>
        </p:txBody>
      </p:sp>
      <p:sp>
        <p:nvSpPr>
          <p:cNvPr id="33" name="Text Placeholder 32">
            <a:extLst>
              <a:ext uri="{FF2B5EF4-FFF2-40B4-BE49-F238E27FC236}">
                <a16:creationId xmlns:a16="http://schemas.microsoft.com/office/drawing/2014/main" id="{719B0C7C-98C4-20C9-7C40-27D77402DEF3}"/>
              </a:ext>
            </a:extLst>
          </p:cNvPr>
          <p:cNvSpPr>
            <a:spLocks noGrp="1"/>
          </p:cNvSpPr>
          <p:nvPr>
            <p:ph type="body" sz="quarter" idx="31"/>
          </p:nvPr>
        </p:nvSpPr>
        <p:spPr>
          <a:xfrm>
            <a:off x="503683" y="4549361"/>
            <a:ext cx="761996" cy="590931"/>
          </a:xfrm>
        </p:spPr>
        <p:txBody>
          <a:bodyPr/>
          <a:lstStyle/>
          <a:p>
            <a:r>
              <a:rPr lang="en-ZA" dirty="0"/>
              <a:t>5</a:t>
            </a:r>
          </a:p>
        </p:txBody>
      </p:sp>
      <p:sp>
        <p:nvSpPr>
          <p:cNvPr id="36" name="Text Placeholder 35">
            <a:extLst>
              <a:ext uri="{FF2B5EF4-FFF2-40B4-BE49-F238E27FC236}">
                <a16:creationId xmlns:a16="http://schemas.microsoft.com/office/drawing/2014/main" id="{93311B0B-D1B6-EEE8-3098-14EBAC4EB68B}"/>
              </a:ext>
            </a:extLst>
          </p:cNvPr>
          <p:cNvSpPr>
            <a:spLocks noGrp="1"/>
          </p:cNvSpPr>
          <p:nvPr>
            <p:ph type="body" sz="quarter" idx="84"/>
          </p:nvPr>
        </p:nvSpPr>
        <p:spPr>
          <a:xfrm>
            <a:off x="1282247" y="5334585"/>
            <a:ext cx="4696852" cy="400110"/>
          </a:xfrm>
        </p:spPr>
        <p:txBody>
          <a:bodyPr/>
          <a:lstStyle/>
          <a:p>
            <a:r>
              <a:rPr lang="en-ZA" dirty="0"/>
              <a:t>Inputs requested</a:t>
            </a:r>
          </a:p>
        </p:txBody>
      </p:sp>
      <p:sp>
        <p:nvSpPr>
          <p:cNvPr id="37" name="Text Placeholder 36">
            <a:extLst>
              <a:ext uri="{FF2B5EF4-FFF2-40B4-BE49-F238E27FC236}">
                <a16:creationId xmlns:a16="http://schemas.microsoft.com/office/drawing/2014/main" id="{326A55FC-35DE-3DF8-5EED-88B8169B34C0}"/>
              </a:ext>
            </a:extLst>
          </p:cNvPr>
          <p:cNvSpPr>
            <a:spLocks noGrp="1"/>
          </p:cNvSpPr>
          <p:nvPr>
            <p:ph type="body" sz="quarter" idx="85"/>
          </p:nvPr>
        </p:nvSpPr>
        <p:spPr>
          <a:xfrm>
            <a:off x="511967" y="5248829"/>
            <a:ext cx="761996" cy="590931"/>
          </a:xfrm>
        </p:spPr>
        <p:txBody>
          <a:bodyPr/>
          <a:lstStyle/>
          <a:p>
            <a:r>
              <a:rPr lang="en-ZA" dirty="0"/>
              <a:t>6</a:t>
            </a:r>
          </a:p>
        </p:txBody>
      </p:sp>
      <p:sp>
        <p:nvSpPr>
          <p:cNvPr id="6" name="TextBox 5">
            <a:extLst>
              <a:ext uri="{FF2B5EF4-FFF2-40B4-BE49-F238E27FC236}">
                <a16:creationId xmlns:a16="http://schemas.microsoft.com/office/drawing/2014/main" id="{607280ED-430F-421F-EAB3-0CC44B0206AF}"/>
              </a:ext>
            </a:extLst>
          </p:cNvPr>
          <p:cNvSpPr txBox="1"/>
          <p:nvPr/>
        </p:nvSpPr>
        <p:spPr>
          <a:xfrm>
            <a:off x="379712" y="6313499"/>
            <a:ext cx="11300160" cy="461665"/>
          </a:xfrm>
          <a:prstGeom prst="rect">
            <a:avLst/>
          </a:prstGeom>
          <a:noFill/>
        </p:spPr>
        <p:txBody>
          <a:bodyPr wrap="square">
            <a:spAutoFit/>
          </a:bodyPr>
          <a:lstStyle/>
          <a:p>
            <a:pPr algn="l"/>
            <a:r>
              <a:rPr lang="en-US" sz="600" b="1" dirty="0">
                <a:solidFill>
                  <a:schemeClr val="bg1"/>
                </a:solidFill>
                <a:latin typeface="+mj-lt"/>
              </a:rPr>
              <a:t>All rights reserved |</a:t>
            </a:r>
            <a:r>
              <a:rPr lang="en-US" sz="600" i="1" dirty="0">
                <a:solidFill>
                  <a:schemeClr val="bg1"/>
                </a:solidFill>
                <a:latin typeface="+mj-lt"/>
              </a:rPr>
              <a:t> </a:t>
            </a:r>
            <a:r>
              <a:rPr lang="en-US" sz="600" dirty="0">
                <a:solidFill>
                  <a:schemeClr val="bg1"/>
                </a:solidFill>
                <a:latin typeface="+mj-lt"/>
              </a:rPr>
              <a:t>The purpose of this submission is to determine interest in and suitability for the client’s assignment. The information contained herein is confidential and proprietary to Zutari and/or its business partners. It may include personal information of data subjects connected to Zutari and/or our business purpose. To safeguard the information and the competitive position of bidders, this information shall not be used, disclosed or otherwise processed for any purpose other than the purpose for which it was developed. If Zutari is shortlisted or awarded a contract as a result of this information, the rights of use and processing shall be agreed and recorded in writing. If personal information needs to be processed it will be done in accordance with our </a:t>
            </a:r>
            <a:r>
              <a:rPr lang="en-US" sz="600" b="1" dirty="0">
                <a:solidFill>
                  <a:schemeClr val="bg1"/>
                </a:solidFill>
                <a:latin typeface="+mj-lt"/>
                <a:hlinkClick r:id="rId3" tooltip="https://www.zutari.com/legal/">
                  <a:extLst>
                    <a:ext uri="{A12FA001-AC4F-418D-AE19-62706E023703}">
                      <ahyp:hlinkClr xmlns:ahyp="http://schemas.microsoft.com/office/drawing/2018/hyperlinkcolor" val="tx"/>
                    </a:ext>
                  </a:extLst>
                </a:hlinkClick>
              </a:rPr>
              <a:t>Privacy Notice</a:t>
            </a:r>
            <a:r>
              <a:rPr lang="en-US" sz="600" b="1" dirty="0">
                <a:solidFill>
                  <a:schemeClr val="bg1"/>
                </a:solidFill>
                <a:latin typeface="+mj-lt"/>
              </a:rPr>
              <a:t> </a:t>
            </a:r>
            <a:r>
              <a:rPr lang="en-US" sz="600" dirty="0">
                <a:solidFill>
                  <a:schemeClr val="bg1"/>
                </a:solidFill>
                <a:latin typeface="+mj-lt"/>
              </a:rPr>
              <a:t>and the Protection of Personal Information Act, 4 of 2013. Anyone sharing provider of personal information of a data subject for inclusion herein warrants that the data subject has consented to processing of such information</a:t>
            </a:r>
            <a:r>
              <a:rPr lang="en-US" sz="600" i="1" dirty="0">
                <a:solidFill>
                  <a:schemeClr val="bg1"/>
                </a:solidFill>
                <a:latin typeface="+mj-lt"/>
              </a:rPr>
              <a:t> by </a:t>
            </a:r>
            <a:r>
              <a:rPr lang="en-US" sz="600" dirty="0">
                <a:solidFill>
                  <a:schemeClr val="bg1"/>
                </a:solidFill>
                <a:latin typeface="+mj-lt"/>
              </a:rPr>
              <a:t>Zutari. Any concerns may be addressed to the </a:t>
            </a:r>
            <a:r>
              <a:rPr lang="en-US" sz="600" b="1" dirty="0">
                <a:solidFill>
                  <a:schemeClr val="bg1"/>
                </a:solidFill>
                <a:latin typeface="+mj-lt"/>
                <a:hlinkClick r:id="rId4" tooltip="https://forms.office.com/pages/responsepage.aspx?id=okzw7jchr02suisxjvjisrk9svrpj7nhmf5fnbgsytrum1k5vejbulhsmdnxovlkvvhfoujutufpms4u">
                  <a:extLst>
                    <a:ext uri="{A12FA001-AC4F-418D-AE19-62706E023703}">
                      <ahyp:hlinkClr xmlns:ahyp="http://schemas.microsoft.com/office/drawing/2018/hyperlinkcolor" val="tx"/>
                    </a:ext>
                  </a:extLst>
                </a:hlinkClick>
              </a:rPr>
              <a:t>Zutari Information Officer</a:t>
            </a:r>
            <a:r>
              <a:rPr lang="en-US" sz="600" b="1" dirty="0">
                <a:solidFill>
                  <a:schemeClr val="bg1"/>
                </a:solidFill>
                <a:latin typeface="+mj-lt"/>
              </a:rPr>
              <a:t>.</a:t>
            </a:r>
            <a:endParaRPr lang="en-US" sz="600" dirty="0">
              <a:solidFill>
                <a:schemeClr val="bg1"/>
              </a:solidFill>
              <a:latin typeface="+mj-lt"/>
            </a:endParaRPr>
          </a:p>
        </p:txBody>
      </p:sp>
      <p:cxnSp>
        <p:nvCxnSpPr>
          <p:cNvPr id="7" name="Straight Connector 6">
            <a:extLst>
              <a:ext uri="{FF2B5EF4-FFF2-40B4-BE49-F238E27FC236}">
                <a16:creationId xmlns:a16="http://schemas.microsoft.com/office/drawing/2014/main" id="{900883A8-45F0-59AD-23D9-7485871F2CBF}"/>
              </a:ext>
            </a:extLst>
          </p:cNvPr>
          <p:cNvCxnSpPr>
            <a:cxnSpLocks/>
          </p:cNvCxnSpPr>
          <p:nvPr/>
        </p:nvCxnSpPr>
        <p:spPr>
          <a:xfrm>
            <a:off x="470665" y="6233598"/>
            <a:ext cx="112092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People at meeting">
            <a:extLst>
              <a:ext uri="{FF2B5EF4-FFF2-40B4-BE49-F238E27FC236}">
                <a16:creationId xmlns:a16="http://schemas.microsoft.com/office/drawing/2014/main" id="{6B43872F-228A-0482-80BA-5B029F158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099" y="2089095"/>
            <a:ext cx="5630244" cy="3010080"/>
          </a:xfrm>
          <a:prstGeom prst="rect">
            <a:avLst/>
          </a:prstGeom>
        </p:spPr>
      </p:pic>
    </p:spTree>
    <p:extLst>
      <p:ext uri="{BB962C8B-B14F-4D97-AF65-F5344CB8AC3E}">
        <p14:creationId xmlns:p14="http://schemas.microsoft.com/office/powerpoint/2010/main" val="251080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EF0E61-FE65-450D-9465-ACC5B7ED6D37}"/>
              </a:ext>
            </a:extLst>
          </p:cNvPr>
          <p:cNvSpPr>
            <a:spLocks noGrp="1"/>
          </p:cNvSpPr>
          <p:nvPr>
            <p:ph type="sldNum" sz="quarter" idx="4"/>
          </p:nvPr>
        </p:nvSpPr>
        <p:spPr/>
        <p:txBody>
          <a:bodyPr/>
          <a:lstStyle/>
          <a:p>
            <a:fld id="{DE42E91A-A776-4068-A435-4D2B4F93E6F3}" type="slidenum">
              <a:rPr lang="en-ZA" smtClean="0"/>
              <a:pPr/>
              <a:t>3</a:t>
            </a:fld>
            <a:endParaRPr lang="en-ZA"/>
          </a:p>
        </p:txBody>
      </p:sp>
      <p:sp>
        <p:nvSpPr>
          <p:cNvPr id="16" name="Text Placeholder 15">
            <a:extLst>
              <a:ext uri="{FF2B5EF4-FFF2-40B4-BE49-F238E27FC236}">
                <a16:creationId xmlns:a16="http://schemas.microsoft.com/office/drawing/2014/main" id="{6A3A2081-1D3D-2F00-0761-B6DC9943A4EF}"/>
              </a:ext>
            </a:extLst>
          </p:cNvPr>
          <p:cNvSpPr>
            <a:spLocks noGrp="1"/>
          </p:cNvSpPr>
          <p:nvPr>
            <p:ph type="body" sz="quarter" idx="86"/>
          </p:nvPr>
        </p:nvSpPr>
        <p:spPr>
          <a:prstGeom prst="rect">
            <a:avLst/>
          </a:prstGeom>
        </p:spPr>
        <p:txBody>
          <a:bodyPr/>
          <a:lstStyle/>
          <a:p>
            <a:r>
              <a:rPr lang="en-ZA" dirty="0"/>
              <a:t>Purpose and objectives of stakeholder outreach</a:t>
            </a:r>
          </a:p>
        </p:txBody>
      </p:sp>
      <p:sp>
        <p:nvSpPr>
          <p:cNvPr id="17" name="Text Placeholder 16">
            <a:extLst>
              <a:ext uri="{FF2B5EF4-FFF2-40B4-BE49-F238E27FC236}">
                <a16:creationId xmlns:a16="http://schemas.microsoft.com/office/drawing/2014/main" id="{1BA3A69B-8196-D761-0A20-14598B9D1941}"/>
              </a:ext>
            </a:extLst>
          </p:cNvPr>
          <p:cNvSpPr>
            <a:spLocks noGrp="1"/>
          </p:cNvSpPr>
          <p:nvPr>
            <p:ph type="body" sz="quarter" idx="83"/>
          </p:nvPr>
        </p:nvSpPr>
        <p:spPr>
          <a:xfrm>
            <a:off x="446562" y="1410767"/>
            <a:ext cx="11380066" cy="4934554"/>
          </a:xfrm>
          <a:prstGeom prst="rect">
            <a:avLst/>
          </a:prstGeom>
        </p:spPr>
        <p:txBody>
          <a:bodyPr>
            <a:normAutofit/>
          </a:bodyPr>
          <a:lstStyle/>
          <a:p>
            <a:pPr marL="285750" indent="-285750">
              <a:lnSpc>
                <a:spcPct val="150000"/>
              </a:lnSpc>
              <a:buFont typeface="Arial" panose="020B0604020202020204" pitchFamily="34" charset="0"/>
              <a:buChar char="•"/>
            </a:pPr>
            <a:r>
              <a:rPr lang="en-ZA" sz="2000" dirty="0"/>
              <a:t>Ensure the SESA process is </a:t>
            </a:r>
            <a:r>
              <a:rPr lang="en-ZA" sz="2000" b="1" dirty="0"/>
              <a:t>visible, accessible and transparent</a:t>
            </a:r>
            <a:r>
              <a:rPr lang="en-ZA" sz="2000" dirty="0"/>
              <a:t>.</a:t>
            </a:r>
          </a:p>
          <a:p>
            <a:pPr marL="285750" indent="-285750">
              <a:lnSpc>
                <a:spcPct val="150000"/>
              </a:lnSpc>
              <a:buFont typeface="Arial" panose="020B0604020202020204" pitchFamily="34" charset="0"/>
              <a:buChar char="•"/>
            </a:pPr>
            <a:r>
              <a:rPr lang="en-ZA" sz="2000" dirty="0"/>
              <a:t>Create opportunities for interested and affected parties to </a:t>
            </a:r>
            <a:r>
              <a:rPr lang="en-ZA" sz="2000" b="1" dirty="0"/>
              <a:t>understand</a:t>
            </a:r>
            <a:r>
              <a:rPr lang="en-ZA" sz="2000" dirty="0"/>
              <a:t> the project.</a:t>
            </a:r>
          </a:p>
          <a:p>
            <a:pPr marL="285750" indent="-285750">
              <a:lnSpc>
                <a:spcPct val="150000"/>
              </a:lnSpc>
              <a:buFont typeface="Arial" panose="020B0604020202020204" pitchFamily="34" charset="0"/>
              <a:buChar char="•"/>
            </a:pPr>
            <a:r>
              <a:rPr lang="en-ZA" sz="2000" dirty="0"/>
              <a:t>Gather </a:t>
            </a:r>
            <a:r>
              <a:rPr lang="en-ZA" sz="2000" b="1" dirty="0"/>
              <a:t>local perspectives</a:t>
            </a:r>
            <a:r>
              <a:rPr lang="en-ZA" sz="2000" dirty="0"/>
              <a:t>, concerns and contextual knowledge from across the study area.</a:t>
            </a:r>
          </a:p>
          <a:p>
            <a:pPr marL="285750" indent="-285750">
              <a:lnSpc>
                <a:spcPct val="150000"/>
              </a:lnSpc>
              <a:buFont typeface="Arial" panose="020B0604020202020204" pitchFamily="34" charset="0"/>
              <a:buChar char="•"/>
            </a:pPr>
            <a:r>
              <a:rPr lang="en-ZA" sz="2000" dirty="0"/>
              <a:t>Identify material </a:t>
            </a:r>
            <a:r>
              <a:rPr lang="en-ZA" sz="2000" b="1" dirty="0"/>
              <a:t>environmental</a:t>
            </a:r>
            <a:r>
              <a:rPr lang="en-ZA" sz="2000" dirty="0"/>
              <a:t>, </a:t>
            </a:r>
            <a:r>
              <a:rPr lang="en-ZA" sz="2000" b="1" dirty="0"/>
              <a:t>social</a:t>
            </a:r>
            <a:r>
              <a:rPr lang="en-ZA" sz="2000" dirty="0"/>
              <a:t> and </a:t>
            </a:r>
            <a:r>
              <a:rPr lang="en-ZA" sz="2000" b="1" dirty="0"/>
              <a:t>livelihood</a:t>
            </a:r>
            <a:r>
              <a:rPr lang="en-ZA" sz="2000" dirty="0"/>
              <a:t> issues early in the process.</a:t>
            </a:r>
          </a:p>
          <a:p>
            <a:pPr marL="285750" indent="-285750">
              <a:lnSpc>
                <a:spcPct val="150000"/>
              </a:lnSpc>
              <a:buFont typeface="Arial" panose="020B0604020202020204" pitchFamily="34" charset="0"/>
              <a:buChar char="•"/>
            </a:pPr>
            <a:r>
              <a:rPr lang="en-ZA" sz="2000" dirty="0"/>
              <a:t>Communicate the purpose, scope and process of the SESA in </a:t>
            </a:r>
            <a:r>
              <a:rPr lang="en-ZA" sz="2000" b="1" dirty="0"/>
              <a:t>clear, accessible language</a:t>
            </a:r>
            <a:r>
              <a:rPr lang="en-ZA" sz="2000" dirty="0"/>
              <a:t>.</a:t>
            </a:r>
          </a:p>
          <a:p>
            <a:pPr marL="285750" indent="-285750">
              <a:lnSpc>
                <a:spcPct val="150000"/>
              </a:lnSpc>
              <a:buFont typeface="Arial" panose="020B0604020202020204" pitchFamily="34" charset="0"/>
              <a:buChar char="•"/>
            </a:pPr>
            <a:r>
              <a:rPr lang="en-ZA" sz="2000" dirty="0"/>
              <a:t>Share information on the </a:t>
            </a:r>
            <a:r>
              <a:rPr lang="en-ZA" sz="2000" b="1" dirty="0"/>
              <a:t>types of development</a:t>
            </a:r>
            <a:r>
              <a:rPr lang="en-ZA" sz="2000" dirty="0"/>
              <a:t> and infrastructure being considered.</a:t>
            </a:r>
          </a:p>
          <a:p>
            <a:pPr marL="285750" indent="-285750">
              <a:lnSpc>
                <a:spcPct val="150000"/>
              </a:lnSpc>
              <a:buFont typeface="Arial" panose="020B0604020202020204" pitchFamily="34" charset="0"/>
              <a:buChar char="•"/>
            </a:pPr>
            <a:r>
              <a:rPr lang="en-ZA" sz="2000" dirty="0"/>
              <a:t>Reach stakeholders </a:t>
            </a:r>
            <a:r>
              <a:rPr lang="en-ZA" sz="2000" b="1" dirty="0"/>
              <a:t>beyond formal institutional structures</a:t>
            </a:r>
            <a:r>
              <a:rPr lang="en-ZA" sz="2000" dirty="0"/>
              <a:t>.</a:t>
            </a:r>
          </a:p>
          <a:p>
            <a:pPr marL="285750" indent="-285750">
              <a:lnSpc>
                <a:spcPct val="150000"/>
              </a:lnSpc>
              <a:buFont typeface="Arial" panose="020B0604020202020204" pitchFamily="34" charset="0"/>
              <a:buChar char="•"/>
            </a:pPr>
            <a:r>
              <a:rPr lang="en-ZA" sz="2000" dirty="0"/>
              <a:t>Support future review of the </a:t>
            </a:r>
            <a:r>
              <a:rPr lang="en-ZA" sz="2000" b="1" dirty="0"/>
              <a:t>Zero Draft </a:t>
            </a:r>
            <a:r>
              <a:rPr lang="en-ZA" sz="2000" dirty="0"/>
              <a:t>/ scoping outputs and </a:t>
            </a:r>
            <a:r>
              <a:rPr lang="en-ZA" sz="2000" b="1" dirty="0"/>
              <a:t>later draft reports</a:t>
            </a:r>
            <a:r>
              <a:rPr lang="en-ZA" sz="2000" dirty="0"/>
              <a:t>.</a:t>
            </a:r>
          </a:p>
          <a:p>
            <a:pPr marL="285750" indent="-285750">
              <a:buFont typeface="Arial" panose="020B0604020202020204" pitchFamily="34" charset="0"/>
              <a:buChar char="•"/>
            </a:pPr>
            <a:endParaRPr lang="en-ZA" dirty="0"/>
          </a:p>
        </p:txBody>
      </p:sp>
      <p:pic>
        <p:nvPicPr>
          <p:cNvPr id="18" name="logozutari_small_white">
            <a:extLst>
              <a:ext uri="{FF2B5EF4-FFF2-40B4-BE49-F238E27FC236}">
                <a16:creationId xmlns:a16="http://schemas.microsoft.com/office/drawing/2014/main" id="{BB9814A2-0330-6BF4-0028-4B10D172945C}"/>
              </a:ext>
            </a:extLst>
          </p:cNvPr>
          <p:cNvPicPr>
            <a:picLocks/>
          </p:cNvPicPr>
          <p:nvPr/>
        </p:nvPicPr>
        <p:blipFill>
          <a:blip>
            <a:extLst>
              <a:ext uri="{96DAC541-7B7A-43D3-8B79-37D633B846F1}">
                <asvg:svgBlip xmlns:asvg="http://schemas.microsoft.com/office/drawing/2016/SVG/main" r:embed="rId3"/>
              </a:ext>
            </a:extLst>
          </a:blip>
          <a:stretch>
            <a:fillRect/>
          </a:stretch>
        </p:blipFill>
        <p:spPr>
          <a:xfrm>
            <a:off x="446561" y="6413858"/>
            <a:ext cx="952500" cy="257175"/>
          </a:xfrm>
          <a:prstGeom prst="rect">
            <a:avLst/>
          </a:prstGeom>
        </p:spPr>
      </p:pic>
      <p:pic>
        <p:nvPicPr>
          <p:cNvPr id="2" name="Picture 1">
            <a:extLst>
              <a:ext uri="{FF2B5EF4-FFF2-40B4-BE49-F238E27FC236}">
                <a16:creationId xmlns:a16="http://schemas.microsoft.com/office/drawing/2014/main" id="{6FCFCD14-D775-B379-6398-5ADE52C62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600" y="6403062"/>
            <a:ext cx="1086152" cy="325845"/>
          </a:xfrm>
          <a:prstGeom prst="rect">
            <a:avLst/>
          </a:prstGeom>
        </p:spPr>
      </p:pic>
    </p:spTree>
    <p:extLst>
      <p:ext uri="{BB962C8B-B14F-4D97-AF65-F5344CB8AC3E}">
        <p14:creationId xmlns:p14="http://schemas.microsoft.com/office/powerpoint/2010/main" val="50815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EF0E61-FE65-450D-9465-ACC5B7ED6D37}"/>
              </a:ext>
            </a:extLst>
          </p:cNvPr>
          <p:cNvSpPr>
            <a:spLocks noGrp="1"/>
          </p:cNvSpPr>
          <p:nvPr>
            <p:ph type="sldNum" sz="quarter" idx="4"/>
          </p:nvPr>
        </p:nvSpPr>
        <p:spPr/>
        <p:txBody>
          <a:bodyPr/>
          <a:lstStyle/>
          <a:p>
            <a:fld id="{DE42E91A-A776-4068-A435-4D2B4F93E6F3}" type="slidenum">
              <a:rPr lang="en-ZA" smtClean="0"/>
              <a:pPr/>
              <a:t>4</a:t>
            </a:fld>
            <a:endParaRPr lang="en-ZA"/>
          </a:p>
        </p:txBody>
      </p:sp>
      <p:sp>
        <p:nvSpPr>
          <p:cNvPr id="13" name="Text Placeholder 12">
            <a:extLst>
              <a:ext uri="{FF2B5EF4-FFF2-40B4-BE49-F238E27FC236}">
                <a16:creationId xmlns:a16="http://schemas.microsoft.com/office/drawing/2014/main" id="{200C4A8B-9203-069C-8E37-4EB1810901AC}"/>
              </a:ext>
            </a:extLst>
          </p:cNvPr>
          <p:cNvSpPr>
            <a:spLocks noGrp="1"/>
          </p:cNvSpPr>
          <p:nvPr>
            <p:ph type="body" sz="quarter" idx="82"/>
          </p:nvPr>
        </p:nvSpPr>
        <p:spPr>
          <a:prstGeom prst="rect">
            <a:avLst/>
          </a:prstGeom>
        </p:spPr>
        <p:txBody>
          <a:bodyPr/>
          <a:lstStyle/>
          <a:p>
            <a:r>
              <a:rPr lang="en-ZA" dirty="0"/>
              <a:t>Stakeholder outreach format</a:t>
            </a:r>
          </a:p>
        </p:txBody>
      </p:sp>
      <p:sp>
        <p:nvSpPr>
          <p:cNvPr id="12" name="Text Placeholder 11">
            <a:extLst>
              <a:ext uri="{FF2B5EF4-FFF2-40B4-BE49-F238E27FC236}">
                <a16:creationId xmlns:a16="http://schemas.microsoft.com/office/drawing/2014/main" id="{CD5C6CFD-EED6-F99E-F53A-B2C236D8312E}"/>
              </a:ext>
            </a:extLst>
          </p:cNvPr>
          <p:cNvSpPr>
            <a:spLocks noGrp="1"/>
          </p:cNvSpPr>
          <p:nvPr>
            <p:ph type="body" sz="quarter" idx="83"/>
          </p:nvPr>
        </p:nvSpPr>
        <p:spPr>
          <a:xfrm>
            <a:off x="365372" y="1418897"/>
            <a:ext cx="11461256" cy="4917798"/>
          </a:xfrm>
          <a:prstGeom prst="rect">
            <a:avLst/>
          </a:prstGeom>
        </p:spPr>
        <p:txBody>
          <a:bodyPr>
            <a:normAutofit fontScale="92500" lnSpcReduction="10000"/>
          </a:bodyPr>
          <a:lstStyle/>
          <a:p>
            <a:r>
              <a:rPr lang="en-ZA" sz="2600" dirty="0">
                <a:latin typeface="+mj-lt"/>
              </a:rPr>
              <a:t>First Roadshow</a:t>
            </a:r>
          </a:p>
          <a:p>
            <a:pPr marL="285750" indent="-285750">
              <a:buFont typeface="Arial" panose="020B0604020202020204" pitchFamily="34" charset="0"/>
              <a:buChar char="•"/>
            </a:pPr>
            <a:r>
              <a:rPr lang="en-ZA" sz="2200" dirty="0"/>
              <a:t>Undertaken when the Zero Draft is released.</a:t>
            </a:r>
          </a:p>
          <a:p>
            <a:pPr marL="285750" indent="-285750">
              <a:buFont typeface="Arial" panose="020B0604020202020204" pitchFamily="34" charset="0"/>
              <a:buChar char="•"/>
            </a:pPr>
            <a:r>
              <a:rPr lang="en-ZA" sz="2200" dirty="0"/>
              <a:t>Objective is to introduce the SESA and gather early input on key issues, concerns and priorities.</a:t>
            </a:r>
          </a:p>
          <a:p>
            <a:pPr marL="285750" indent="-285750">
              <a:buFont typeface="Arial" panose="020B0604020202020204" pitchFamily="34" charset="0"/>
              <a:buChar char="•"/>
            </a:pPr>
            <a:endParaRPr lang="en-ZA" dirty="0"/>
          </a:p>
          <a:p>
            <a:r>
              <a:rPr lang="en-ZA" sz="2600" dirty="0">
                <a:latin typeface="+mj-lt"/>
              </a:rPr>
              <a:t>Second Roadshow</a:t>
            </a:r>
          </a:p>
          <a:p>
            <a:pPr marL="285750" indent="-285750">
              <a:buFont typeface="Arial" panose="020B0604020202020204" pitchFamily="34" charset="0"/>
              <a:buChar char="•"/>
            </a:pPr>
            <a:r>
              <a:rPr lang="en-ZA" sz="2200" dirty="0"/>
              <a:t>Undertaken when the Second Draft SESA is made available for broader review.</a:t>
            </a:r>
          </a:p>
          <a:p>
            <a:pPr marL="285750" indent="-285750">
              <a:buFont typeface="Arial" panose="020B0604020202020204" pitchFamily="34" charset="0"/>
              <a:buChar char="•"/>
            </a:pPr>
            <a:r>
              <a:rPr lang="en-ZA" sz="2200" dirty="0"/>
              <a:t>Objective is to share emerging findings and receive feedback on the draft assessment.</a:t>
            </a:r>
          </a:p>
          <a:p>
            <a:pPr marL="0" indent="0"/>
            <a:endParaRPr lang="en-ZA" dirty="0"/>
          </a:p>
          <a:p>
            <a:pPr marL="0" indent="0"/>
            <a:r>
              <a:rPr lang="en-ZA" sz="2600" dirty="0">
                <a:latin typeface="+mj-lt"/>
              </a:rPr>
              <a:t>Engagement Format</a:t>
            </a:r>
          </a:p>
          <a:p>
            <a:pPr marL="285750" indent="-285750">
              <a:buFont typeface="Arial" panose="020B0604020202020204" pitchFamily="34" charset="0"/>
              <a:buChar char="•"/>
            </a:pPr>
            <a:r>
              <a:rPr lang="en-ZA" sz="2200" dirty="0"/>
              <a:t>Open-day style sessions.</a:t>
            </a:r>
          </a:p>
          <a:p>
            <a:pPr marL="285750" indent="-285750">
              <a:buFont typeface="Arial" panose="020B0604020202020204" pitchFamily="34" charset="0"/>
              <a:buChar char="•"/>
            </a:pPr>
            <a:r>
              <a:rPr lang="en-ZA" sz="2200" dirty="0"/>
              <a:t>Short presentation followed by discussion and Q&amp;A.</a:t>
            </a:r>
          </a:p>
          <a:p>
            <a:pPr marL="285750" indent="-285750">
              <a:buFont typeface="Arial" panose="020B0604020202020204" pitchFamily="34" charset="0"/>
              <a:buChar char="•"/>
            </a:pPr>
            <a:r>
              <a:rPr lang="en-ZA" sz="2200" dirty="0"/>
              <a:t>Opportunity for public to raise concerns and identify missing issues.</a:t>
            </a:r>
          </a:p>
          <a:p>
            <a:pPr marL="285750" indent="-285750">
              <a:buFont typeface="Arial" panose="020B0604020202020204" pitchFamily="34" charset="0"/>
              <a:buChar char="•"/>
            </a:pPr>
            <a:r>
              <a:rPr lang="en-ZA" sz="2200" dirty="0"/>
              <a:t>Sessions designed to be understandable to non-technical audiences.</a:t>
            </a:r>
          </a:p>
          <a:p>
            <a:endParaRPr lang="en-ZA" dirty="0"/>
          </a:p>
          <a:p>
            <a:pPr marL="285750" indent="-285750">
              <a:buFont typeface="Arial" panose="020B0604020202020204" pitchFamily="34" charset="0"/>
              <a:buChar char="•"/>
            </a:pPr>
            <a:endParaRPr lang="en-ZA" dirty="0"/>
          </a:p>
        </p:txBody>
      </p:sp>
      <p:pic>
        <p:nvPicPr>
          <p:cNvPr id="14" name="logozutari_small_white">
            <a:extLst>
              <a:ext uri="{FF2B5EF4-FFF2-40B4-BE49-F238E27FC236}">
                <a16:creationId xmlns:a16="http://schemas.microsoft.com/office/drawing/2014/main" id="{013C78B5-41CE-5890-FC70-4D3EAF8281BB}"/>
              </a:ext>
            </a:extLst>
          </p:cNvPr>
          <p:cNvPicPr>
            <a:picLocks/>
          </p:cNvPicPr>
          <p:nvPr/>
        </p:nvPicPr>
        <p:blipFill>
          <a:blip>
            <a:extLst>
              <a:ext uri="{96DAC541-7B7A-43D3-8B79-37D633B846F1}">
                <asvg:svgBlip xmlns:asvg="http://schemas.microsoft.com/office/drawing/2016/SVG/main" r:embed="rId2"/>
              </a:ext>
            </a:extLst>
          </a:blip>
          <a:stretch>
            <a:fillRect/>
          </a:stretch>
        </p:blipFill>
        <p:spPr>
          <a:xfrm>
            <a:off x="446561" y="6413858"/>
            <a:ext cx="952500" cy="257175"/>
          </a:xfrm>
          <a:prstGeom prst="rect">
            <a:avLst/>
          </a:prstGeom>
        </p:spPr>
      </p:pic>
      <p:pic>
        <p:nvPicPr>
          <p:cNvPr id="2" name="Picture 1">
            <a:extLst>
              <a:ext uri="{FF2B5EF4-FFF2-40B4-BE49-F238E27FC236}">
                <a16:creationId xmlns:a16="http://schemas.microsoft.com/office/drawing/2014/main" id="{BEEA7C7D-4959-2037-840D-0DE118E0C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6403062"/>
            <a:ext cx="1086152" cy="325845"/>
          </a:xfrm>
          <a:prstGeom prst="rect">
            <a:avLst/>
          </a:prstGeom>
        </p:spPr>
      </p:pic>
    </p:spTree>
    <p:extLst>
      <p:ext uri="{BB962C8B-B14F-4D97-AF65-F5344CB8AC3E}">
        <p14:creationId xmlns:p14="http://schemas.microsoft.com/office/powerpoint/2010/main" val="203420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EF0E61-FE65-450D-9465-ACC5B7ED6D37}"/>
              </a:ext>
            </a:extLst>
          </p:cNvPr>
          <p:cNvSpPr>
            <a:spLocks noGrp="1"/>
          </p:cNvSpPr>
          <p:nvPr>
            <p:ph type="sldNum" sz="quarter" idx="4"/>
          </p:nvPr>
        </p:nvSpPr>
        <p:spPr/>
        <p:txBody>
          <a:bodyPr/>
          <a:lstStyle/>
          <a:p>
            <a:fld id="{DE42E91A-A776-4068-A435-4D2B4F93E6F3}" type="slidenum">
              <a:rPr lang="en-ZA" smtClean="0"/>
              <a:pPr/>
              <a:t>5</a:t>
            </a:fld>
            <a:endParaRPr lang="en-ZA"/>
          </a:p>
        </p:txBody>
      </p:sp>
      <p:sp>
        <p:nvSpPr>
          <p:cNvPr id="13" name="Text Placeholder 12">
            <a:extLst>
              <a:ext uri="{FF2B5EF4-FFF2-40B4-BE49-F238E27FC236}">
                <a16:creationId xmlns:a16="http://schemas.microsoft.com/office/drawing/2014/main" id="{200C4A8B-9203-069C-8E37-4EB1810901AC}"/>
              </a:ext>
            </a:extLst>
          </p:cNvPr>
          <p:cNvSpPr>
            <a:spLocks noGrp="1"/>
          </p:cNvSpPr>
          <p:nvPr>
            <p:ph type="body" sz="quarter" idx="82"/>
          </p:nvPr>
        </p:nvSpPr>
        <p:spPr>
          <a:prstGeom prst="rect">
            <a:avLst/>
          </a:prstGeom>
        </p:spPr>
        <p:txBody>
          <a:bodyPr/>
          <a:lstStyle/>
          <a:p>
            <a:r>
              <a:rPr lang="en-ZA" dirty="0"/>
              <a:t>Roadshow route and locations</a:t>
            </a:r>
          </a:p>
        </p:txBody>
      </p:sp>
      <p:pic>
        <p:nvPicPr>
          <p:cNvPr id="14" name="logozutari_small_white">
            <a:extLst>
              <a:ext uri="{FF2B5EF4-FFF2-40B4-BE49-F238E27FC236}">
                <a16:creationId xmlns:a16="http://schemas.microsoft.com/office/drawing/2014/main" id="{013C78B5-41CE-5890-FC70-4D3EAF8281BB}"/>
              </a:ext>
            </a:extLst>
          </p:cNvPr>
          <p:cNvPicPr>
            <a:picLocks/>
          </p:cNvPicPr>
          <p:nvPr/>
        </p:nvPicPr>
        <p:blipFill>
          <a:blip>
            <a:extLst>
              <a:ext uri="{96DAC541-7B7A-43D3-8B79-37D633B846F1}">
                <asvg:svgBlip xmlns:asvg="http://schemas.microsoft.com/office/drawing/2016/SVG/main" r:embed="rId3"/>
              </a:ext>
            </a:extLst>
          </a:blip>
          <a:stretch>
            <a:fillRect/>
          </a:stretch>
        </p:blipFill>
        <p:spPr>
          <a:xfrm>
            <a:off x="446561" y="6413858"/>
            <a:ext cx="952500" cy="257175"/>
          </a:xfrm>
          <a:prstGeom prst="rect">
            <a:avLst/>
          </a:prstGeom>
        </p:spPr>
      </p:pic>
      <p:pic>
        <p:nvPicPr>
          <p:cNvPr id="10" name="Picture 9">
            <a:extLst>
              <a:ext uri="{FF2B5EF4-FFF2-40B4-BE49-F238E27FC236}">
                <a16:creationId xmlns:a16="http://schemas.microsoft.com/office/drawing/2014/main" id="{84E95B87-F945-B8F7-9409-48048EAD7BA9}"/>
              </a:ext>
            </a:extLst>
          </p:cNvPr>
          <p:cNvPicPr>
            <a:picLocks noChangeAspect="1"/>
          </p:cNvPicPr>
          <p:nvPr/>
        </p:nvPicPr>
        <p:blipFill>
          <a:blip r:embed="rId4"/>
          <a:stretch>
            <a:fillRect/>
          </a:stretch>
        </p:blipFill>
        <p:spPr>
          <a:xfrm>
            <a:off x="1399061" y="1106070"/>
            <a:ext cx="8932174" cy="5258086"/>
          </a:xfrm>
          <a:prstGeom prst="rect">
            <a:avLst/>
          </a:prstGeom>
        </p:spPr>
      </p:pic>
      <p:pic>
        <p:nvPicPr>
          <p:cNvPr id="2" name="Picture 1">
            <a:extLst>
              <a:ext uri="{FF2B5EF4-FFF2-40B4-BE49-F238E27FC236}">
                <a16:creationId xmlns:a16="http://schemas.microsoft.com/office/drawing/2014/main" id="{AD83E0FE-E013-B61A-80F1-37043B5DBA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600" y="6403062"/>
            <a:ext cx="1086152" cy="325845"/>
          </a:xfrm>
          <a:prstGeom prst="rect">
            <a:avLst/>
          </a:prstGeom>
        </p:spPr>
      </p:pic>
    </p:spTree>
    <p:extLst>
      <p:ext uri="{BB962C8B-B14F-4D97-AF65-F5344CB8AC3E}">
        <p14:creationId xmlns:p14="http://schemas.microsoft.com/office/powerpoint/2010/main" val="117606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EF0E61-FE65-450D-9465-ACC5B7ED6D37}"/>
              </a:ext>
            </a:extLst>
          </p:cNvPr>
          <p:cNvSpPr>
            <a:spLocks noGrp="1"/>
          </p:cNvSpPr>
          <p:nvPr>
            <p:ph type="sldNum" sz="quarter" idx="4"/>
          </p:nvPr>
        </p:nvSpPr>
        <p:spPr/>
        <p:txBody>
          <a:bodyPr/>
          <a:lstStyle/>
          <a:p>
            <a:fld id="{DE42E91A-A776-4068-A435-4D2B4F93E6F3}" type="slidenum">
              <a:rPr lang="en-ZA" smtClean="0"/>
              <a:pPr/>
              <a:t>6</a:t>
            </a:fld>
            <a:endParaRPr lang="en-ZA"/>
          </a:p>
        </p:txBody>
      </p:sp>
      <p:sp>
        <p:nvSpPr>
          <p:cNvPr id="13" name="Text Placeholder 12">
            <a:extLst>
              <a:ext uri="{FF2B5EF4-FFF2-40B4-BE49-F238E27FC236}">
                <a16:creationId xmlns:a16="http://schemas.microsoft.com/office/drawing/2014/main" id="{200C4A8B-9203-069C-8E37-4EB1810901AC}"/>
              </a:ext>
            </a:extLst>
          </p:cNvPr>
          <p:cNvSpPr>
            <a:spLocks noGrp="1"/>
          </p:cNvSpPr>
          <p:nvPr>
            <p:ph type="body" sz="quarter" idx="82"/>
          </p:nvPr>
        </p:nvSpPr>
        <p:spPr>
          <a:prstGeom prst="rect">
            <a:avLst/>
          </a:prstGeom>
        </p:spPr>
        <p:txBody>
          <a:bodyPr/>
          <a:lstStyle/>
          <a:p>
            <a:r>
              <a:rPr lang="en-ZA" dirty="0"/>
              <a:t>Key outreach considerations </a:t>
            </a:r>
          </a:p>
        </p:txBody>
      </p:sp>
      <p:sp>
        <p:nvSpPr>
          <p:cNvPr id="12" name="Text Placeholder 11">
            <a:extLst>
              <a:ext uri="{FF2B5EF4-FFF2-40B4-BE49-F238E27FC236}">
                <a16:creationId xmlns:a16="http://schemas.microsoft.com/office/drawing/2014/main" id="{CD5C6CFD-EED6-F99E-F53A-B2C236D8312E}"/>
              </a:ext>
            </a:extLst>
          </p:cNvPr>
          <p:cNvSpPr>
            <a:spLocks noGrp="1"/>
          </p:cNvSpPr>
          <p:nvPr>
            <p:ph type="body" sz="quarter" idx="83"/>
          </p:nvPr>
        </p:nvSpPr>
        <p:spPr>
          <a:xfrm>
            <a:off x="365372" y="1576552"/>
            <a:ext cx="11461256" cy="4760143"/>
          </a:xfrm>
          <a:prstGeom prst="rect">
            <a:avLst/>
          </a:prstGeom>
        </p:spPr>
        <p:txBody>
          <a:bodyPr>
            <a:normAutofit/>
          </a:bodyPr>
          <a:lstStyle/>
          <a:p>
            <a:pPr marL="285750" indent="-285750">
              <a:buFont typeface="Arial" panose="020B0604020202020204" pitchFamily="34" charset="0"/>
              <a:buChar char="•"/>
            </a:pPr>
            <a:r>
              <a:rPr lang="en-ZA" sz="2400" dirty="0"/>
              <a:t>Use multiple channels to advertise meetings (radio, newspapers, etc.)</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Provide simple, consistent messaging</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Clarify that the SESA is a strategic planning tool, not a project approval process.</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Document issues carefully and explain how feedback will be considered.</a:t>
            </a:r>
          </a:p>
        </p:txBody>
      </p:sp>
      <p:pic>
        <p:nvPicPr>
          <p:cNvPr id="14" name="logozutari_small_white">
            <a:extLst>
              <a:ext uri="{FF2B5EF4-FFF2-40B4-BE49-F238E27FC236}">
                <a16:creationId xmlns:a16="http://schemas.microsoft.com/office/drawing/2014/main" id="{013C78B5-41CE-5890-FC70-4D3EAF8281BB}"/>
              </a:ext>
            </a:extLst>
          </p:cNvPr>
          <p:cNvPicPr>
            <a:picLocks/>
          </p:cNvPicPr>
          <p:nvPr/>
        </p:nvPicPr>
        <p:blipFill>
          <a:blip>
            <a:extLst>
              <a:ext uri="{96DAC541-7B7A-43D3-8B79-37D633B846F1}">
                <asvg:svgBlip xmlns:asvg="http://schemas.microsoft.com/office/drawing/2016/SVG/main" r:embed="rId2"/>
              </a:ext>
            </a:extLst>
          </a:blip>
          <a:stretch>
            <a:fillRect/>
          </a:stretch>
        </p:blipFill>
        <p:spPr>
          <a:xfrm>
            <a:off x="446561" y="6413858"/>
            <a:ext cx="952500" cy="257175"/>
          </a:xfrm>
          <a:prstGeom prst="rect">
            <a:avLst/>
          </a:prstGeom>
        </p:spPr>
      </p:pic>
      <p:pic>
        <p:nvPicPr>
          <p:cNvPr id="2" name="Picture 1">
            <a:extLst>
              <a:ext uri="{FF2B5EF4-FFF2-40B4-BE49-F238E27FC236}">
                <a16:creationId xmlns:a16="http://schemas.microsoft.com/office/drawing/2014/main" id="{402F7CD0-CABA-0D70-B1DC-262B5C195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6403062"/>
            <a:ext cx="1086152" cy="325845"/>
          </a:xfrm>
          <a:prstGeom prst="rect">
            <a:avLst/>
          </a:prstGeom>
        </p:spPr>
      </p:pic>
    </p:spTree>
    <p:extLst>
      <p:ext uri="{BB962C8B-B14F-4D97-AF65-F5344CB8AC3E}">
        <p14:creationId xmlns:p14="http://schemas.microsoft.com/office/powerpoint/2010/main" val="259514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EF0E61-FE65-450D-9465-ACC5B7ED6D37}"/>
              </a:ext>
            </a:extLst>
          </p:cNvPr>
          <p:cNvSpPr>
            <a:spLocks noGrp="1"/>
          </p:cNvSpPr>
          <p:nvPr>
            <p:ph type="sldNum" sz="quarter" idx="4"/>
          </p:nvPr>
        </p:nvSpPr>
        <p:spPr/>
        <p:txBody>
          <a:bodyPr/>
          <a:lstStyle/>
          <a:p>
            <a:fld id="{DE42E91A-A776-4068-A435-4D2B4F93E6F3}" type="slidenum">
              <a:rPr lang="en-ZA" smtClean="0"/>
              <a:pPr/>
              <a:t>7</a:t>
            </a:fld>
            <a:endParaRPr lang="en-ZA"/>
          </a:p>
        </p:txBody>
      </p:sp>
      <p:sp>
        <p:nvSpPr>
          <p:cNvPr id="13" name="Text Placeholder 12">
            <a:extLst>
              <a:ext uri="{FF2B5EF4-FFF2-40B4-BE49-F238E27FC236}">
                <a16:creationId xmlns:a16="http://schemas.microsoft.com/office/drawing/2014/main" id="{200C4A8B-9203-069C-8E37-4EB1810901AC}"/>
              </a:ext>
            </a:extLst>
          </p:cNvPr>
          <p:cNvSpPr>
            <a:spLocks noGrp="1"/>
          </p:cNvSpPr>
          <p:nvPr>
            <p:ph type="body" sz="quarter" idx="82"/>
          </p:nvPr>
        </p:nvSpPr>
        <p:spPr>
          <a:prstGeom prst="rect">
            <a:avLst/>
          </a:prstGeom>
        </p:spPr>
        <p:txBody>
          <a:bodyPr/>
          <a:lstStyle/>
          <a:p>
            <a:r>
              <a:rPr lang="en-ZA" dirty="0"/>
              <a:t>Success factors</a:t>
            </a:r>
          </a:p>
        </p:txBody>
      </p:sp>
      <p:sp>
        <p:nvSpPr>
          <p:cNvPr id="12" name="Text Placeholder 11">
            <a:extLst>
              <a:ext uri="{FF2B5EF4-FFF2-40B4-BE49-F238E27FC236}">
                <a16:creationId xmlns:a16="http://schemas.microsoft.com/office/drawing/2014/main" id="{CD5C6CFD-EED6-F99E-F53A-B2C236D8312E}"/>
              </a:ext>
            </a:extLst>
          </p:cNvPr>
          <p:cNvSpPr>
            <a:spLocks noGrp="1"/>
          </p:cNvSpPr>
          <p:nvPr>
            <p:ph type="body" sz="quarter" idx="83"/>
          </p:nvPr>
        </p:nvSpPr>
        <p:spPr>
          <a:xfrm>
            <a:off x="365372" y="1497724"/>
            <a:ext cx="11461256" cy="4838971"/>
          </a:xfrm>
          <a:prstGeom prst="rect">
            <a:avLst/>
          </a:prstGeom>
        </p:spPr>
        <p:txBody>
          <a:bodyPr>
            <a:normAutofit/>
          </a:bodyPr>
          <a:lstStyle/>
          <a:p>
            <a:pPr marL="285750" indent="-285750">
              <a:lnSpc>
                <a:spcPct val="200000"/>
              </a:lnSpc>
              <a:buFont typeface="Arial" panose="020B0604020202020204" pitchFamily="34" charset="0"/>
              <a:buChar char="•"/>
            </a:pPr>
            <a:r>
              <a:rPr lang="en-ZA" sz="2000" dirty="0"/>
              <a:t>Reaches a broad cross-section of local and regional stakeholders.</a:t>
            </a:r>
          </a:p>
          <a:p>
            <a:pPr marL="285750" indent="-285750">
              <a:lnSpc>
                <a:spcPct val="200000"/>
              </a:lnSpc>
              <a:buFont typeface="Arial" panose="020B0604020202020204" pitchFamily="34" charset="0"/>
              <a:buChar char="•"/>
            </a:pPr>
            <a:r>
              <a:rPr lang="en-ZA" sz="2000" dirty="0"/>
              <a:t>Creates practical opportunities for participation.</a:t>
            </a:r>
          </a:p>
          <a:p>
            <a:pPr marL="285750" indent="-285750">
              <a:lnSpc>
                <a:spcPct val="200000"/>
              </a:lnSpc>
              <a:buFont typeface="Arial" panose="020B0604020202020204" pitchFamily="34" charset="0"/>
              <a:buChar char="•"/>
            </a:pPr>
            <a:r>
              <a:rPr lang="en-ZA" sz="2000" dirty="0"/>
              <a:t>Generates useful place-based input for the technical assessment.</a:t>
            </a:r>
          </a:p>
          <a:p>
            <a:pPr marL="285750" indent="-285750">
              <a:lnSpc>
                <a:spcPct val="200000"/>
              </a:lnSpc>
              <a:buFont typeface="Arial" panose="020B0604020202020204" pitchFamily="34" charset="0"/>
              <a:buChar char="•"/>
            </a:pPr>
            <a:r>
              <a:rPr lang="en-ZA" sz="2000" dirty="0"/>
              <a:t>Builds trust in the transparency and integrity of the SESA process.</a:t>
            </a:r>
          </a:p>
        </p:txBody>
      </p:sp>
      <p:pic>
        <p:nvPicPr>
          <p:cNvPr id="14" name="logozutari_small_white">
            <a:extLst>
              <a:ext uri="{FF2B5EF4-FFF2-40B4-BE49-F238E27FC236}">
                <a16:creationId xmlns:a16="http://schemas.microsoft.com/office/drawing/2014/main" id="{013C78B5-41CE-5890-FC70-4D3EAF8281BB}"/>
              </a:ext>
            </a:extLst>
          </p:cNvPr>
          <p:cNvPicPr>
            <a:picLocks/>
          </p:cNvPicPr>
          <p:nvPr/>
        </p:nvPicPr>
        <p:blipFill>
          <a:blip>
            <a:extLst>
              <a:ext uri="{96DAC541-7B7A-43D3-8B79-37D633B846F1}">
                <asvg:svgBlip xmlns:asvg="http://schemas.microsoft.com/office/drawing/2016/SVG/main" r:embed="rId2"/>
              </a:ext>
            </a:extLst>
          </a:blip>
          <a:stretch>
            <a:fillRect/>
          </a:stretch>
        </p:blipFill>
        <p:spPr>
          <a:xfrm>
            <a:off x="446561" y="6413858"/>
            <a:ext cx="952500" cy="257175"/>
          </a:xfrm>
          <a:prstGeom prst="rect">
            <a:avLst/>
          </a:prstGeom>
        </p:spPr>
      </p:pic>
      <p:pic>
        <p:nvPicPr>
          <p:cNvPr id="2" name="Picture 1">
            <a:extLst>
              <a:ext uri="{FF2B5EF4-FFF2-40B4-BE49-F238E27FC236}">
                <a16:creationId xmlns:a16="http://schemas.microsoft.com/office/drawing/2014/main" id="{416420F5-1743-31ED-5342-CEEF6C288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6403062"/>
            <a:ext cx="1086152" cy="325845"/>
          </a:xfrm>
          <a:prstGeom prst="rect">
            <a:avLst/>
          </a:prstGeom>
        </p:spPr>
      </p:pic>
    </p:spTree>
    <p:extLst>
      <p:ext uri="{BB962C8B-B14F-4D97-AF65-F5344CB8AC3E}">
        <p14:creationId xmlns:p14="http://schemas.microsoft.com/office/powerpoint/2010/main" val="14184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EF0E61-FE65-450D-9465-ACC5B7ED6D37}"/>
              </a:ext>
            </a:extLst>
          </p:cNvPr>
          <p:cNvSpPr>
            <a:spLocks noGrp="1"/>
          </p:cNvSpPr>
          <p:nvPr>
            <p:ph type="sldNum" sz="quarter" idx="4"/>
          </p:nvPr>
        </p:nvSpPr>
        <p:spPr/>
        <p:txBody>
          <a:bodyPr/>
          <a:lstStyle/>
          <a:p>
            <a:fld id="{DE42E91A-A776-4068-A435-4D2B4F93E6F3}" type="slidenum">
              <a:rPr lang="en-ZA" smtClean="0"/>
              <a:pPr/>
              <a:t>8</a:t>
            </a:fld>
            <a:endParaRPr lang="en-ZA"/>
          </a:p>
        </p:txBody>
      </p:sp>
      <p:sp>
        <p:nvSpPr>
          <p:cNvPr id="13" name="Text Placeholder 12">
            <a:extLst>
              <a:ext uri="{FF2B5EF4-FFF2-40B4-BE49-F238E27FC236}">
                <a16:creationId xmlns:a16="http://schemas.microsoft.com/office/drawing/2014/main" id="{200C4A8B-9203-069C-8E37-4EB1810901AC}"/>
              </a:ext>
            </a:extLst>
          </p:cNvPr>
          <p:cNvSpPr>
            <a:spLocks noGrp="1"/>
          </p:cNvSpPr>
          <p:nvPr>
            <p:ph type="body" sz="quarter" idx="82"/>
          </p:nvPr>
        </p:nvSpPr>
        <p:spPr>
          <a:prstGeom prst="rect">
            <a:avLst/>
          </a:prstGeom>
        </p:spPr>
        <p:txBody>
          <a:bodyPr/>
          <a:lstStyle/>
          <a:p>
            <a:r>
              <a:rPr lang="en-ZA" dirty="0"/>
              <a:t>inputs requested</a:t>
            </a:r>
          </a:p>
        </p:txBody>
      </p:sp>
      <p:pic>
        <p:nvPicPr>
          <p:cNvPr id="14" name="logozutari_small_white">
            <a:extLst>
              <a:ext uri="{FF2B5EF4-FFF2-40B4-BE49-F238E27FC236}">
                <a16:creationId xmlns:a16="http://schemas.microsoft.com/office/drawing/2014/main" id="{013C78B5-41CE-5890-FC70-4D3EAF8281BB}"/>
              </a:ext>
            </a:extLst>
          </p:cNvPr>
          <p:cNvPicPr>
            <a:picLocks/>
          </p:cNvPicPr>
          <p:nvPr/>
        </p:nvPicPr>
        <p:blipFill>
          <a:blip>
            <a:extLst>
              <a:ext uri="{96DAC541-7B7A-43D3-8B79-37D633B846F1}">
                <asvg:svgBlip xmlns:asvg="http://schemas.microsoft.com/office/drawing/2016/SVG/main" r:embed="rId3"/>
              </a:ext>
            </a:extLst>
          </a:blip>
          <a:stretch>
            <a:fillRect/>
          </a:stretch>
        </p:blipFill>
        <p:spPr>
          <a:xfrm>
            <a:off x="446561" y="6413858"/>
            <a:ext cx="952500" cy="257175"/>
          </a:xfrm>
          <a:prstGeom prst="rect">
            <a:avLst/>
          </a:prstGeom>
        </p:spPr>
      </p:pic>
      <p:sp>
        <p:nvSpPr>
          <p:cNvPr id="6" name="Text Placeholder 5">
            <a:extLst>
              <a:ext uri="{FF2B5EF4-FFF2-40B4-BE49-F238E27FC236}">
                <a16:creationId xmlns:a16="http://schemas.microsoft.com/office/drawing/2014/main" id="{709466D8-9F7F-FBAD-3685-A2B096E2FA38}"/>
              </a:ext>
            </a:extLst>
          </p:cNvPr>
          <p:cNvSpPr>
            <a:spLocks noGrp="1"/>
          </p:cNvSpPr>
          <p:nvPr>
            <p:ph type="body" sz="quarter" idx="83"/>
          </p:nvPr>
        </p:nvSpPr>
        <p:spPr>
          <a:xfrm>
            <a:off x="365372" y="1497724"/>
            <a:ext cx="11461256" cy="4838971"/>
          </a:xfrm>
        </p:spPr>
        <p:txBody>
          <a:bodyPr>
            <a:normAutofit/>
          </a:bodyPr>
          <a:lstStyle/>
          <a:p>
            <a:pPr marL="285750" indent="-285750">
              <a:lnSpc>
                <a:spcPct val="200000"/>
              </a:lnSpc>
              <a:buFont typeface="Arial" panose="020B0604020202020204" pitchFamily="34" charset="0"/>
              <a:buChar char="•"/>
            </a:pPr>
            <a:r>
              <a:rPr lang="en-ZA" sz="2000" dirty="0"/>
              <a:t>Are the proposed locations appropriate?</a:t>
            </a:r>
          </a:p>
          <a:p>
            <a:pPr marL="285750" indent="-285750">
              <a:lnSpc>
                <a:spcPct val="200000"/>
              </a:lnSpc>
              <a:buFont typeface="Arial" panose="020B0604020202020204" pitchFamily="34" charset="0"/>
              <a:buChar char="•"/>
            </a:pPr>
            <a:r>
              <a:rPr lang="en-ZA" sz="2000" dirty="0"/>
              <a:t>Are there important towns or communities missing?</a:t>
            </a:r>
          </a:p>
          <a:p>
            <a:pPr marL="285750" indent="-285750">
              <a:lnSpc>
                <a:spcPct val="200000"/>
              </a:lnSpc>
              <a:buFont typeface="Arial" panose="020B0604020202020204" pitchFamily="34" charset="0"/>
              <a:buChar char="•"/>
            </a:pPr>
            <a:r>
              <a:rPr lang="en-ZA" sz="2000" dirty="0"/>
              <a:t>Any suggestions on the formats of local sessions?</a:t>
            </a:r>
          </a:p>
          <a:p>
            <a:pPr marL="285750" indent="-285750">
              <a:lnSpc>
                <a:spcPct val="200000"/>
              </a:lnSpc>
              <a:buFont typeface="Arial" panose="020B0604020202020204" pitchFamily="34" charset="0"/>
              <a:buChar char="•"/>
            </a:pPr>
            <a:r>
              <a:rPr lang="en-ZA" sz="2000" dirty="0"/>
              <a:t>Are there timing considerations or local factors to account for?</a:t>
            </a:r>
          </a:p>
          <a:p>
            <a:pPr marL="285750" indent="-285750">
              <a:lnSpc>
                <a:spcPct val="200000"/>
              </a:lnSpc>
              <a:buFont typeface="Arial" panose="020B0604020202020204" pitchFamily="34" charset="0"/>
              <a:buChar char="•"/>
            </a:pPr>
            <a:r>
              <a:rPr lang="en-ZA" sz="2000" dirty="0"/>
              <a:t>Comments on communication channels for meeting notifications.</a:t>
            </a:r>
          </a:p>
        </p:txBody>
      </p:sp>
      <p:pic>
        <p:nvPicPr>
          <p:cNvPr id="2" name="Picture 1">
            <a:extLst>
              <a:ext uri="{FF2B5EF4-FFF2-40B4-BE49-F238E27FC236}">
                <a16:creationId xmlns:a16="http://schemas.microsoft.com/office/drawing/2014/main" id="{511B621A-B96C-2B2B-B774-01D5B1CAA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600" y="6403062"/>
            <a:ext cx="1086152" cy="325845"/>
          </a:xfrm>
          <a:prstGeom prst="rect">
            <a:avLst/>
          </a:prstGeom>
        </p:spPr>
      </p:pic>
    </p:spTree>
    <p:extLst>
      <p:ext uri="{BB962C8B-B14F-4D97-AF65-F5344CB8AC3E}">
        <p14:creationId xmlns:p14="http://schemas.microsoft.com/office/powerpoint/2010/main" val="278100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ation">
            <a:extLst>
              <a:ext uri="{FF2B5EF4-FFF2-40B4-BE49-F238E27FC236}">
                <a16:creationId xmlns:a16="http://schemas.microsoft.com/office/drawing/2014/main" id="{34EDFA55-D4C0-115B-9AED-C1B940BF0723}"/>
              </a:ext>
            </a:extLst>
          </p:cNvPr>
          <p:cNvSpPr>
            <a:spLocks noGrp="1"/>
          </p:cNvSpPr>
          <p:nvPr>
            <p:ph type="body" sz="quarter" idx="10"/>
          </p:nvPr>
        </p:nvSpPr>
        <p:spPr>
          <a:xfrm>
            <a:off x="549889" y="1663831"/>
            <a:ext cx="6070762" cy="902811"/>
          </a:xfrm>
        </p:spPr>
        <p:txBody>
          <a:bodyPr/>
          <a:lstStyle/>
          <a:p>
            <a:r>
              <a:rPr lang="en-ZA" dirty="0"/>
              <a:t>The people, when rightly and fully trusted, will return the trust.</a:t>
            </a:r>
          </a:p>
        </p:txBody>
      </p:sp>
      <p:sp>
        <p:nvSpPr>
          <p:cNvPr id="3" name="QuotationAuthor">
            <a:extLst>
              <a:ext uri="{FF2B5EF4-FFF2-40B4-BE49-F238E27FC236}">
                <a16:creationId xmlns:a16="http://schemas.microsoft.com/office/drawing/2014/main" id="{47903BB0-E6F8-5906-1EFE-262C5A25C091}"/>
              </a:ext>
            </a:extLst>
          </p:cNvPr>
          <p:cNvSpPr>
            <a:spLocks noGrp="1"/>
          </p:cNvSpPr>
          <p:nvPr>
            <p:ph type="body" sz="quarter" idx="11"/>
          </p:nvPr>
        </p:nvSpPr>
        <p:spPr/>
        <p:txBody>
          <a:bodyPr/>
          <a:lstStyle/>
          <a:p>
            <a:r>
              <a:rPr lang="en-ZA"/>
              <a:t>ABRAHAM LINCOLN</a:t>
            </a:r>
            <a:endParaRPr lang="en-ZA" dirty="0"/>
          </a:p>
        </p:txBody>
      </p:sp>
      <p:pic>
        <p:nvPicPr>
          <p:cNvPr id="4" name="logozutari_large_white">
            <a:extLst>
              <a:ext uri="{FF2B5EF4-FFF2-40B4-BE49-F238E27FC236}">
                <a16:creationId xmlns:a16="http://schemas.microsoft.com/office/drawing/2014/main" id="{52A71130-BE7E-44DF-2D24-1C826591E519}"/>
              </a:ext>
            </a:extLst>
          </p:cNvPr>
          <p:cNvPicPr>
            <a:picLocks/>
          </p:cNvPicPr>
          <p:nvPr/>
        </p:nvPicPr>
        <p:blipFill>
          <a:blip>
            <a:extLst>
              <a:ext uri="{96DAC541-7B7A-43D3-8B79-37D633B846F1}">
                <asvg:svgBlip xmlns:asvg="http://schemas.microsoft.com/office/drawing/2016/SVG/main" r:embed="rId3"/>
              </a:ext>
            </a:extLst>
          </a:blip>
          <a:stretch>
            <a:fillRect/>
          </a:stretch>
        </p:blipFill>
        <p:spPr>
          <a:xfrm>
            <a:off x="645408" y="5168599"/>
            <a:ext cx="2231331" cy="554341"/>
          </a:xfrm>
          <a:prstGeom prst="rect">
            <a:avLst/>
          </a:prstGeom>
        </p:spPr>
      </p:pic>
      <p:pic>
        <p:nvPicPr>
          <p:cNvPr id="5" name="Picture 4">
            <a:extLst>
              <a:ext uri="{FF2B5EF4-FFF2-40B4-BE49-F238E27FC236}">
                <a16:creationId xmlns:a16="http://schemas.microsoft.com/office/drawing/2014/main" id="{29C7A7D9-9BC3-08E7-51D8-3BD6AC3CD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265" y="5194169"/>
            <a:ext cx="1762573" cy="528771"/>
          </a:xfrm>
          <a:prstGeom prst="rect">
            <a:avLst/>
          </a:prstGeom>
        </p:spPr>
      </p:pic>
    </p:spTree>
    <p:extLst>
      <p:ext uri="{BB962C8B-B14F-4D97-AF65-F5344CB8AC3E}">
        <p14:creationId xmlns:p14="http://schemas.microsoft.com/office/powerpoint/2010/main" val="3677326884"/>
      </p:ext>
    </p:extLst>
  </p:cSld>
  <p:clrMapOvr>
    <a:masterClrMapping/>
  </p:clrMapOvr>
</p:sld>
</file>

<file path=ppt/theme/theme1.xml><?xml version="1.0" encoding="utf-8"?>
<a:theme xmlns:a="http://schemas.openxmlformats.org/drawingml/2006/main" name="Office Theme">
  <a:themeElements>
    <a:clrScheme name="Zutari Turquoise">
      <a:dk1>
        <a:srgbClr val="212121"/>
      </a:dk1>
      <a:lt1>
        <a:srgbClr val="FFFFFF"/>
      </a:lt1>
      <a:dk2>
        <a:srgbClr val="006E73"/>
      </a:dk2>
      <a:lt2>
        <a:srgbClr val="153842"/>
      </a:lt2>
      <a:accent1>
        <a:srgbClr val="0C8B9C"/>
      </a:accent1>
      <a:accent2>
        <a:srgbClr val="DEDAD0"/>
      </a:accent2>
      <a:accent3>
        <a:srgbClr val="05ADBF"/>
      </a:accent3>
      <a:accent4>
        <a:srgbClr val="53DFF2"/>
      </a:accent4>
      <a:accent5>
        <a:srgbClr val="001E1E"/>
      </a:accent5>
      <a:accent6>
        <a:srgbClr val="EFEEE9"/>
      </a:accent6>
      <a:hlink>
        <a:srgbClr val="33889F"/>
      </a:hlink>
      <a:folHlink>
        <a:srgbClr val="153842"/>
      </a:folHlink>
    </a:clrScheme>
    <a:fontScheme name="Zuta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59CF2B8-E7FD-4DF8-BCCE-AFEC02486F4B}">
  <we:reference id="dbe291d6-7e91-4417-8ec6-0955b9ceaea9" version="1.1.1.0" store="EXCatalog" storeType="EXCatalog"/>
  <we:alternateReferences/>
  <we:properties>
    <we:property name="Office.AutoShowTaskpaneWithDocument" value="true"/>
    <we:property name="reminder" value="true"/>
    <we:property name="welcome"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1430fd-eabc-495c-b85d-e966e01248c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F2E5071AFAF34D87728E2404FCFCDB" ma:contentTypeVersion="11" ma:contentTypeDescription="Create a new document." ma:contentTypeScope="" ma:versionID="a687b0c6d5e8a21c59721db4632996dc">
  <xsd:schema xmlns:xsd="http://www.w3.org/2001/XMLSchema" xmlns:xs="http://www.w3.org/2001/XMLSchema" xmlns:p="http://schemas.microsoft.com/office/2006/metadata/properties" xmlns:ns2="781430fd-eabc-495c-b85d-e966e01248c2" targetNamespace="http://schemas.microsoft.com/office/2006/metadata/properties" ma:root="true" ma:fieldsID="e93b38a6730271f08dfa682d1fc978c4" ns2:_="">
    <xsd:import namespace="781430fd-eabc-495c-b85d-e966e0124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430fd-eabc-495c-b85d-e966e0124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02efd5e-dc8e-4eb5-87c0-19f852f5e25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11A2A9-3E4A-4181-97CD-F852EF2B98B2}">
  <ds:schemaRefs>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fb2437c1-e25a-43e9-84b6-bba7429b89f2"/>
    <ds:schemaRef ds:uri="f1fb0081-9c18-4335-8d80-1812242b8593"/>
    <ds:schemaRef ds:uri="http://schemas.microsoft.com/office/2006/metadata/properties"/>
    <ds:schemaRef ds:uri="781430fd-eabc-495c-b85d-e966e01248c2"/>
  </ds:schemaRefs>
</ds:datastoreItem>
</file>

<file path=customXml/itemProps2.xml><?xml version="1.0" encoding="utf-8"?>
<ds:datastoreItem xmlns:ds="http://schemas.openxmlformats.org/officeDocument/2006/customXml" ds:itemID="{D3866141-4016-4F5E-9E45-96590DE8D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430fd-eabc-495c-b85d-e966e0124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AD2C91-D61D-4B12-AE52-0691089F2A6D}">
  <ds:schemaRefs>
    <ds:schemaRef ds:uri="http://schemas.microsoft.com/sharepoint/v3/contenttype/forms"/>
  </ds:schemaRefs>
</ds:datastoreItem>
</file>

<file path=docMetadata/LabelInfo.xml><?xml version="1.0" encoding="utf-8"?>
<clbl:labelList xmlns:clbl="http://schemas.microsoft.com/office/2020/mipLabelMetadata">
  <clbl:label id="{ec70463a-2197-4d47-acba-24978ef8e24a}" enabled="0" method="" siteId="{ec70463a-2197-4d47-acba-24978ef8e24a}" removed="1"/>
</clbl:labelList>
</file>

<file path=docProps/app.xml><?xml version="1.0" encoding="utf-8"?>
<Properties xmlns="http://schemas.openxmlformats.org/officeDocument/2006/extended-properties" xmlns:vt="http://schemas.openxmlformats.org/officeDocument/2006/docPropsVTypes">
  <Template>8D77864E</Template>
  <TotalTime>105</TotalTime>
  <Words>707</Words>
  <Application>Microsoft Office PowerPoint</Application>
  <PresentationFormat>Widescreen</PresentationFormat>
  <Paragraphs>82</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Titillium Web</vt:lpstr>
      <vt:lpstr>Poppins Medium</vt:lpstr>
      <vt:lpstr>Calibri</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Zutari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Colin Tucker</dc:creator>
  <cp:lastModifiedBy>Ashlin Bodasing</cp:lastModifiedBy>
  <cp:revision>1</cp:revision>
  <dcterms:created xsi:type="dcterms:W3CDTF">2026-06-08T13:00:50Z</dcterms:created>
  <dcterms:modified xsi:type="dcterms:W3CDTF">2026-06-09T08:14:37Z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name">
    <vt:lpwstr>Presentation</vt:lpwstr>
  </property>
  <property fmtid="{D5CDD505-2E9C-101B-9397-08002B2CF9AE}" pid="3" name="Document code">
    <vt:lpwstr>PPTTMP-PRE</vt:lpwstr>
  </property>
  <property fmtid="{D5CDD505-2E9C-101B-9397-08002B2CF9AE}" pid="4" name="Order">
    <vt:r8>112100</vt:r8>
  </property>
  <property fmtid="{D5CDD505-2E9C-101B-9397-08002B2CF9AE}" pid="5" name="xd_ProgID">
    <vt:lpwstr/>
  </property>
  <property fmtid="{D5CDD505-2E9C-101B-9397-08002B2CF9AE}" pid="6" name="MediaServiceImageTags">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g11341b1290f4e2290757047a7c85362">
    <vt:lpwstr/>
  </property>
  <property fmtid="{D5CDD505-2E9C-101B-9397-08002B2CF9AE}" pid="13" name="ProposalPhase">
    <vt:lpwstr/>
  </property>
  <property fmtid="{D5CDD505-2E9C-101B-9397-08002B2CF9AE}" pid="14" name="ZutariDocumentType">
    <vt:lpwstr/>
  </property>
  <property fmtid="{D5CDD505-2E9C-101B-9397-08002B2CF9AE}" pid="15" name="lad1fd3da6e341e2a8ac56c4f85583e3">
    <vt:lpwstr/>
  </property>
  <property fmtid="{D5CDD505-2E9C-101B-9397-08002B2CF9AE}" pid="16" name="TaxCatchAll">
    <vt:lpwstr/>
  </property>
  <property fmtid="{D5CDD505-2E9C-101B-9397-08002B2CF9AE}" pid="17" name="ZutariDiscipline">
    <vt:lpwstr/>
  </property>
  <property fmtid="{D5CDD505-2E9C-101B-9397-08002B2CF9AE}" pid="18" name="ContentTypeId">
    <vt:lpwstr>0x010100F1F2E5071AFAF34D87728E2404FCFCDB</vt:lpwstr>
  </property>
  <property fmtid="{D5CDD505-2E9C-101B-9397-08002B2CF9AE}" pid="19" name="ped0d251ea0f491c884d8282acce22c2">
    <vt:lpwstr/>
  </property>
</Properties>
</file>